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74849" y="300037"/>
            <a:ext cx="7242301" cy="44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63250" y="66675"/>
            <a:ext cx="990600" cy="990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0280" y="115188"/>
            <a:ext cx="7711439" cy="621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4392" y="1347950"/>
            <a:ext cx="6536690" cy="1791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knofest.org/ss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9154" y="115188"/>
            <a:ext cx="442912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Nasıl</a:t>
            </a:r>
            <a:r>
              <a:rPr spc="-80" dirty="0"/>
              <a:t> </a:t>
            </a:r>
            <a:r>
              <a:rPr spc="-5" dirty="0"/>
              <a:t>Başvuru</a:t>
            </a:r>
            <a:r>
              <a:rPr spc="-15" dirty="0"/>
              <a:t> </a:t>
            </a:r>
            <a:r>
              <a:rPr spc="-35" dirty="0"/>
              <a:t>Yapılır?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47925" y="1047750"/>
            <a:ext cx="7934325" cy="5810250"/>
            <a:chOff x="2447925" y="1047750"/>
            <a:chExt cx="7934325" cy="5810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7925" y="1228724"/>
              <a:ext cx="7934325" cy="56292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24150" y="1076325"/>
              <a:ext cx="2047875" cy="542925"/>
            </a:xfrm>
            <a:custGeom>
              <a:avLst/>
              <a:gdLst/>
              <a:ahLst/>
              <a:cxnLst/>
              <a:rect l="l" t="t" r="r" b="b"/>
              <a:pathLst>
                <a:path w="2047875" h="542925">
                  <a:moveTo>
                    <a:pt x="0" y="271399"/>
                  </a:moveTo>
                  <a:lnTo>
                    <a:pt x="10169" y="233008"/>
                  </a:lnTo>
                  <a:lnTo>
                    <a:pt x="39751" y="196271"/>
                  </a:lnTo>
                  <a:lnTo>
                    <a:pt x="87362" y="161554"/>
                  </a:lnTo>
                  <a:lnTo>
                    <a:pt x="151613" y="129225"/>
                  </a:lnTo>
                  <a:lnTo>
                    <a:pt x="189546" y="114071"/>
                  </a:lnTo>
                  <a:lnTo>
                    <a:pt x="231119" y="99652"/>
                  </a:lnTo>
                  <a:lnTo>
                    <a:pt x="276160" y="86013"/>
                  </a:lnTo>
                  <a:lnTo>
                    <a:pt x="324494" y="73202"/>
                  </a:lnTo>
                  <a:lnTo>
                    <a:pt x="375949" y="61264"/>
                  </a:lnTo>
                  <a:lnTo>
                    <a:pt x="430351" y="50244"/>
                  </a:lnTo>
                  <a:lnTo>
                    <a:pt x="487527" y="40189"/>
                  </a:lnTo>
                  <a:lnTo>
                    <a:pt x="547303" y="31145"/>
                  </a:lnTo>
                  <a:lnTo>
                    <a:pt x="609507" y="23158"/>
                  </a:lnTo>
                  <a:lnTo>
                    <a:pt x="673965" y="16273"/>
                  </a:lnTo>
                  <a:lnTo>
                    <a:pt x="740504" y="10537"/>
                  </a:lnTo>
                  <a:lnTo>
                    <a:pt x="808950" y="5996"/>
                  </a:lnTo>
                  <a:lnTo>
                    <a:pt x="879130" y="2695"/>
                  </a:lnTo>
                  <a:lnTo>
                    <a:pt x="950872" y="681"/>
                  </a:lnTo>
                  <a:lnTo>
                    <a:pt x="1024001" y="0"/>
                  </a:lnTo>
                  <a:lnTo>
                    <a:pt x="1097114" y="681"/>
                  </a:lnTo>
                  <a:lnTo>
                    <a:pt x="1168840" y="2695"/>
                  </a:lnTo>
                  <a:lnTo>
                    <a:pt x="1239008" y="5996"/>
                  </a:lnTo>
                  <a:lnTo>
                    <a:pt x="1307442" y="10537"/>
                  </a:lnTo>
                  <a:lnTo>
                    <a:pt x="1373970" y="16273"/>
                  </a:lnTo>
                  <a:lnTo>
                    <a:pt x="1438418" y="23158"/>
                  </a:lnTo>
                  <a:lnTo>
                    <a:pt x="1500614" y="31145"/>
                  </a:lnTo>
                  <a:lnTo>
                    <a:pt x="1560383" y="40189"/>
                  </a:lnTo>
                  <a:lnTo>
                    <a:pt x="1617552" y="50244"/>
                  </a:lnTo>
                  <a:lnTo>
                    <a:pt x="1671948" y="61264"/>
                  </a:lnTo>
                  <a:lnTo>
                    <a:pt x="1723398" y="73202"/>
                  </a:lnTo>
                  <a:lnTo>
                    <a:pt x="1771728" y="86013"/>
                  </a:lnTo>
                  <a:lnTo>
                    <a:pt x="1816765" y="99652"/>
                  </a:lnTo>
                  <a:lnTo>
                    <a:pt x="1858336" y="114071"/>
                  </a:lnTo>
                  <a:lnTo>
                    <a:pt x="1896266" y="129225"/>
                  </a:lnTo>
                  <a:lnTo>
                    <a:pt x="1960515" y="161554"/>
                  </a:lnTo>
                  <a:lnTo>
                    <a:pt x="2008123" y="196271"/>
                  </a:lnTo>
                  <a:lnTo>
                    <a:pt x="2037706" y="233008"/>
                  </a:lnTo>
                  <a:lnTo>
                    <a:pt x="2047875" y="271399"/>
                  </a:lnTo>
                  <a:lnTo>
                    <a:pt x="2045303" y="290793"/>
                  </a:lnTo>
                  <a:lnTo>
                    <a:pt x="2025254" y="328431"/>
                  </a:lnTo>
                  <a:lnTo>
                    <a:pt x="1986486" y="364226"/>
                  </a:lnTo>
                  <a:lnTo>
                    <a:pt x="1930384" y="397814"/>
                  </a:lnTo>
                  <a:lnTo>
                    <a:pt x="1858336" y="428825"/>
                  </a:lnTo>
                  <a:lnTo>
                    <a:pt x="1816765" y="443250"/>
                  </a:lnTo>
                  <a:lnTo>
                    <a:pt x="1771728" y="456893"/>
                  </a:lnTo>
                  <a:lnTo>
                    <a:pt x="1723398" y="469708"/>
                  </a:lnTo>
                  <a:lnTo>
                    <a:pt x="1671948" y="481650"/>
                  </a:lnTo>
                  <a:lnTo>
                    <a:pt x="1617552" y="492672"/>
                  </a:lnTo>
                  <a:lnTo>
                    <a:pt x="1560383" y="502729"/>
                  </a:lnTo>
                  <a:lnTo>
                    <a:pt x="1500614" y="511775"/>
                  </a:lnTo>
                  <a:lnTo>
                    <a:pt x="1438418" y="519764"/>
                  </a:lnTo>
                  <a:lnTo>
                    <a:pt x="1373970" y="526649"/>
                  </a:lnTo>
                  <a:lnTo>
                    <a:pt x="1307442" y="532386"/>
                  </a:lnTo>
                  <a:lnTo>
                    <a:pt x="1239008" y="536928"/>
                  </a:lnTo>
                  <a:lnTo>
                    <a:pt x="1168840" y="540229"/>
                  </a:lnTo>
                  <a:lnTo>
                    <a:pt x="1097114" y="542243"/>
                  </a:lnTo>
                  <a:lnTo>
                    <a:pt x="1024001" y="542925"/>
                  </a:lnTo>
                  <a:lnTo>
                    <a:pt x="950872" y="542243"/>
                  </a:lnTo>
                  <a:lnTo>
                    <a:pt x="879130" y="540229"/>
                  </a:lnTo>
                  <a:lnTo>
                    <a:pt x="808950" y="536928"/>
                  </a:lnTo>
                  <a:lnTo>
                    <a:pt x="740504" y="532386"/>
                  </a:lnTo>
                  <a:lnTo>
                    <a:pt x="673965" y="526649"/>
                  </a:lnTo>
                  <a:lnTo>
                    <a:pt x="609507" y="519764"/>
                  </a:lnTo>
                  <a:lnTo>
                    <a:pt x="547303" y="511775"/>
                  </a:lnTo>
                  <a:lnTo>
                    <a:pt x="487527" y="502729"/>
                  </a:lnTo>
                  <a:lnTo>
                    <a:pt x="430351" y="492672"/>
                  </a:lnTo>
                  <a:lnTo>
                    <a:pt x="375949" y="481650"/>
                  </a:lnTo>
                  <a:lnTo>
                    <a:pt x="324494" y="469708"/>
                  </a:lnTo>
                  <a:lnTo>
                    <a:pt x="276160" y="456893"/>
                  </a:lnTo>
                  <a:lnTo>
                    <a:pt x="231119" y="443250"/>
                  </a:lnTo>
                  <a:lnTo>
                    <a:pt x="189546" y="428825"/>
                  </a:lnTo>
                  <a:lnTo>
                    <a:pt x="151613" y="413664"/>
                  </a:lnTo>
                  <a:lnTo>
                    <a:pt x="87362" y="381319"/>
                  </a:lnTo>
                  <a:lnTo>
                    <a:pt x="39751" y="346582"/>
                  </a:lnTo>
                  <a:lnTo>
                    <a:pt x="10169" y="309819"/>
                  </a:lnTo>
                  <a:lnTo>
                    <a:pt x="0" y="271399"/>
                  </a:lnTo>
                  <a:close/>
                </a:path>
              </a:pathLst>
            </a:custGeom>
            <a:ln w="57150">
              <a:solidFill>
                <a:srgbClr val="DB13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762" y="2032063"/>
            <a:ext cx="10390505" cy="45466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74625" indent="-161925">
              <a:lnSpc>
                <a:spcPct val="100000"/>
              </a:lnSpc>
              <a:spcBef>
                <a:spcPts val="1420"/>
              </a:spcBef>
              <a:buFont typeface="Arial MT"/>
              <a:buChar char="•"/>
              <a:tabLst>
                <a:tab pos="174625" algn="l"/>
              </a:tabLst>
            </a:pPr>
            <a:r>
              <a:rPr sz="2150" b="1" spc="-5" dirty="0">
                <a:latin typeface="Calibri"/>
                <a:cs typeface="Calibri"/>
              </a:rPr>
              <a:t>Proje</a:t>
            </a:r>
            <a:r>
              <a:rPr sz="2150" b="1" spc="50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Detay</a:t>
            </a:r>
            <a:r>
              <a:rPr sz="2150" b="1" spc="114" dirty="0">
                <a:latin typeface="Calibri"/>
                <a:cs typeface="Calibri"/>
              </a:rPr>
              <a:t> </a:t>
            </a:r>
            <a:r>
              <a:rPr sz="2150" b="1" spc="5" dirty="0">
                <a:latin typeface="Calibri"/>
                <a:cs typeface="Calibri"/>
              </a:rPr>
              <a:t>Raporu</a:t>
            </a:r>
            <a:endParaRPr sz="21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325"/>
              </a:spcBef>
            </a:pPr>
            <a:r>
              <a:rPr sz="2150" dirty="0">
                <a:latin typeface="Calibri"/>
                <a:cs typeface="Calibri"/>
              </a:rPr>
              <a:t>Proje</a:t>
            </a:r>
            <a:r>
              <a:rPr sz="2150" spc="46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Detay</a:t>
            </a:r>
            <a:r>
              <a:rPr sz="2150" spc="490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Raporu</a:t>
            </a:r>
            <a:r>
              <a:rPr sz="2150" spc="47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(PDR) 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aşamasına 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geçen</a:t>
            </a:r>
            <a:r>
              <a:rPr sz="2150" spc="48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takımlar,</a:t>
            </a:r>
            <a:r>
              <a:rPr sz="2150" spc="49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Proje</a:t>
            </a:r>
            <a:r>
              <a:rPr sz="2150" spc="459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Detay</a:t>
            </a:r>
            <a:r>
              <a:rPr sz="2150" spc="49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Raporları’nı 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18</a:t>
            </a:r>
            <a:r>
              <a:rPr sz="2150" spc="43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Mayıs</a:t>
            </a:r>
            <a:endParaRPr sz="2150">
              <a:latin typeface="Calibri"/>
              <a:cs typeface="Calibri"/>
            </a:endParaRPr>
          </a:p>
          <a:p>
            <a:pPr marL="12700" marR="5080" algn="just">
              <a:lnSpc>
                <a:spcPct val="153800"/>
              </a:lnSpc>
              <a:spcBef>
                <a:spcPts val="10"/>
              </a:spcBef>
            </a:pPr>
            <a:r>
              <a:rPr sz="2150" spc="30" dirty="0">
                <a:latin typeface="Calibri"/>
                <a:cs typeface="Calibri"/>
              </a:rPr>
              <a:t>2020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tarihinde</a:t>
            </a:r>
            <a:r>
              <a:rPr sz="2150" spc="10" dirty="0">
                <a:latin typeface="Calibri"/>
                <a:cs typeface="Calibri"/>
              </a:rPr>
              <a:t> teslim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etmekle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yükümlüdürler.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Proje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Detay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Raporu;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Analiz,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Tasarım, 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Geliştirime,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45" dirty="0">
                <a:latin typeface="Calibri"/>
                <a:cs typeface="Calibri"/>
              </a:rPr>
              <a:t>Test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45" dirty="0">
                <a:latin typeface="Calibri"/>
                <a:cs typeface="Calibri"/>
              </a:rPr>
              <a:t>ve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Uygulama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(entegrasyon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45" dirty="0">
                <a:latin typeface="Calibri"/>
                <a:cs typeface="Calibri"/>
              </a:rPr>
              <a:t>ve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canlıya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geçiş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aktivitelerini)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içeren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Proje 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Geliştirme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süreçlerinin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daha</a:t>
            </a:r>
            <a:r>
              <a:rPr sz="2150" spc="5" dirty="0">
                <a:latin typeface="Calibri"/>
                <a:cs typeface="Calibri"/>
              </a:rPr>
              <a:t> detaylı</a:t>
            </a:r>
            <a:r>
              <a:rPr sz="2150" spc="10" dirty="0">
                <a:latin typeface="Calibri"/>
                <a:cs typeface="Calibri"/>
              </a:rPr>
              <a:t> anlatıldığı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ayrıca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Proje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Bütçesi,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Proje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Planın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(proje 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takvimi) </a:t>
            </a:r>
            <a:r>
              <a:rPr sz="2150" spc="5" dirty="0">
                <a:latin typeface="Calibri"/>
                <a:cs typeface="Calibri"/>
              </a:rPr>
              <a:t>ve </a:t>
            </a:r>
            <a:r>
              <a:rPr sz="2150" dirty="0">
                <a:latin typeface="Calibri"/>
                <a:cs typeface="Calibri"/>
              </a:rPr>
              <a:t>Proje Kapsamını </a:t>
            </a:r>
            <a:r>
              <a:rPr sz="2150" spc="10" dirty="0">
                <a:latin typeface="Calibri"/>
                <a:cs typeface="Calibri"/>
              </a:rPr>
              <a:t>detaylandırıldığı bir </a:t>
            </a:r>
            <a:r>
              <a:rPr sz="2150" spc="-15" dirty="0">
                <a:latin typeface="Calibri"/>
                <a:cs typeface="Calibri"/>
              </a:rPr>
              <a:t>rapor </a:t>
            </a:r>
            <a:r>
              <a:rPr sz="2150" spc="-10" dirty="0">
                <a:latin typeface="Calibri"/>
                <a:cs typeface="Calibri"/>
              </a:rPr>
              <a:t>olmalıdır. </a:t>
            </a:r>
            <a:r>
              <a:rPr sz="2150" spc="15" dirty="0">
                <a:latin typeface="Calibri"/>
                <a:cs typeface="Calibri"/>
              </a:rPr>
              <a:t>Proje </a:t>
            </a:r>
            <a:r>
              <a:rPr sz="2150" spc="-5" dirty="0">
                <a:latin typeface="Calibri"/>
                <a:cs typeface="Calibri"/>
              </a:rPr>
              <a:t>Detay </a:t>
            </a:r>
            <a:r>
              <a:rPr sz="2150" spc="20" dirty="0">
                <a:latin typeface="Calibri"/>
                <a:cs typeface="Calibri"/>
              </a:rPr>
              <a:t>Raporuna </a:t>
            </a:r>
            <a:r>
              <a:rPr sz="2150" spc="15" dirty="0">
                <a:latin typeface="Calibri"/>
                <a:cs typeface="Calibri"/>
              </a:rPr>
              <a:t>ait 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şablonlar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yarışma</a:t>
            </a:r>
            <a:r>
              <a:rPr sz="2150" spc="20" dirty="0">
                <a:latin typeface="Calibri"/>
                <a:cs typeface="Calibri"/>
              </a:rPr>
              <a:t> son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başvuru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tarihinden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sonra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TEKNOFEST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resmi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sitesi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üzerinden </a:t>
            </a:r>
            <a:r>
              <a:rPr sz="2150" spc="-47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açıklanacaktır. </a:t>
            </a:r>
            <a:r>
              <a:rPr sz="2150" spc="15" dirty="0">
                <a:latin typeface="Calibri"/>
                <a:cs typeface="Calibri"/>
              </a:rPr>
              <a:t>PDR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sonuçlarına </a:t>
            </a:r>
            <a:r>
              <a:rPr sz="2150" spc="5" dirty="0">
                <a:latin typeface="Calibri"/>
                <a:cs typeface="Calibri"/>
              </a:rPr>
              <a:t>göre maddi destek </a:t>
            </a:r>
            <a:r>
              <a:rPr sz="2150" dirty="0">
                <a:latin typeface="Calibri"/>
                <a:cs typeface="Calibri"/>
              </a:rPr>
              <a:t>almaya </a:t>
            </a:r>
            <a:r>
              <a:rPr sz="2150" spc="5" dirty="0">
                <a:latin typeface="Calibri"/>
                <a:cs typeface="Calibri"/>
              </a:rPr>
              <a:t>hak </a:t>
            </a:r>
            <a:r>
              <a:rPr sz="2150" dirty="0">
                <a:latin typeface="Calibri"/>
                <a:cs typeface="Calibri"/>
              </a:rPr>
              <a:t>kazanan </a:t>
            </a:r>
            <a:r>
              <a:rPr sz="2150" spc="15" dirty="0">
                <a:latin typeface="Calibri"/>
                <a:cs typeface="Calibri"/>
              </a:rPr>
              <a:t>takımlar </a:t>
            </a:r>
            <a:r>
              <a:rPr sz="2150" spc="5" dirty="0">
                <a:latin typeface="Calibri"/>
                <a:cs typeface="Calibri"/>
              </a:rPr>
              <a:t>ve </a:t>
            </a:r>
            <a:r>
              <a:rPr sz="2150" spc="15" dirty="0">
                <a:latin typeface="Calibri"/>
                <a:cs typeface="Calibri"/>
              </a:rPr>
              <a:t>finale 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katılmaya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hak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kazanan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takımlar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22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Haziran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25" dirty="0">
                <a:latin typeface="Calibri"/>
                <a:cs typeface="Calibri"/>
              </a:rPr>
              <a:t>2020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tarihinde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açıklanacaktır.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9154" y="115188"/>
            <a:ext cx="500761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Değerlendirme</a:t>
            </a:r>
            <a:r>
              <a:rPr spc="80" dirty="0"/>
              <a:t> </a:t>
            </a:r>
            <a:r>
              <a:rPr spc="-35" dirty="0"/>
              <a:t>Kriterleri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762" y="2858638"/>
            <a:ext cx="10390505" cy="22294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150400"/>
              </a:lnSpc>
              <a:spcBef>
                <a:spcPts val="130"/>
              </a:spcBef>
            </a:pPr>
            <a:r>
              <a:rPr sz="2400" b="1" spc="-25" dirty="0">
                <a:latin typeface="Calibri"/>
                <a:cs typeface="Calibri"/>
              </a:rPr>
              <a:t>Tahmini </a:t>
            </a:r>
            <a:r>
              <a:rPr sz="2400" b="1" dirty="0">
                <a:latin typeface="Calibri"/>
                <a:cs typeface="Calibri"/>
              </a:rPr>
              <a:t>Maliyet: </a:t>
            </a:r>
            <a:r>
              <a:rPr sz="2400" spc="-5" dirty="0">
                <a:latin typeface="Calibri"/>
                <a:cs typeface="Calibri"/>
              </a:rPr>
              <a:t>Projenin </a:t>
            </a:r>
            <a:r>
              <a:rPr sz="2400" spc="-10" dirty="0">
                <a:latin typeface="Calibri"/>
                <a:cs typeface="Calibri"/>
              </a:rPr>
              <a:t>tahmini maliyetine </a:t>
            </a:r>
            <a:r>
              <a:rPr sz="2400" spc="-20" dirty="0">
                <a:latin typeface="Calibri"/>
                <a:cs typeface="Calibri"/>
              </a:rPr>
              <a:t>ve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15" dirty="0">
                <a:latin typeface="Calibri"/>
                <a:cs typeface="Calibri"/>
              </a:rPr>
              <a:t>az maliyetle </a:t>
            </a:r>
            <a:r>
              <a:rPr sz="2400" spc="-5" dirty="0">
                <a:latin typeface="Calibri"/>
                <a:cs typeface="Calibri"/>
              </a:rPr>
              <a:t>uygulanabilir olup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olmadığına </a:t>
            </a:r>
            <a:r>
              <a:rPr sz="2400" spc="-15" dirty="0">
                <a:latin typeface="Calibri"/>
                <a:cs typeface="Calibri"/>
              </a:rPr>
              <a:t>bakılacaktır. </a:t>
            </a:r>
            <a:r>
              <a:rPr sz="2400" spc="5" dirty="0">
                <a:latin typeface="Calibri"/>
                <a:cs typeface="Calibri"/>
              </a:rPr>
              <a:t>Ürünün </a:t>
            </a:r>
            <a:r>
              <a:rPr sz="2400" spc="-5" dirty="0">
                <a:latin typeface="Calibri"/>
                <a:cs typeface="Calibri"/>
              </a:rPr>
              <a:t>tasarım, üretim </a:t>
            </a:r>
            <a:r>
              <a:rPr sz="2400" spc="-20" dirty="0">
                <a:latin typeface="Calibri"/>
                <a:cs typeface="Calibri"/>
              </a:rPr>
              <a:t>ve </a:t>
            </a:r>
            <a:r>
              <a:rPr sz="2400" spc="-25" dirty="0">
                <a:latin typeface="Calibri"/>
                <a:cs typeface="Calibri"/>
              </a:rPr>
              <a:t>test </a:t>
            </a:r>
            <a:r>
              <a:rPr sz="2400" spc="-10" dirty="0">
                <a:latin typeface="Calibri"/>
                <a:cs typeface="Calibri"/>
              </a:rPr>
              <a:t>süreçlerini </a:t>
            </a:r>
            <a:r>
              <a:rPr sz="2400" spc="-5" dirty="0">
                <a:latin typeface="Calibri"/>
                <a:cs typeface="Calibri"/>
              </a:rPr>
              <a:t>içeren </a:t>
            </a:r>
            <a:r>
              <a:rPr sz="2400" spc="-10" dirty="0">
                <a:latin typeface="Calibri"/>
                <a:cs typeface="Calibri"/>
              </a:rPr>
              <a:t>bir </a:t>
            </a:r>
            <a:r>
              <a:rPr sz="2400" spc="-5" dirty="0">
                <a:latin typeface="Calibri"/>
                <a:cs typeface="Calibri"/>
              </a:rPr>
              <a:t>zaman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planlaması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üretimi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için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bütçe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planlaması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kullanılacak</a:t>
            </a:r>
            <a:r>
              <a:rPr sz="2400" spc="-5" dirty="0">
                <a:latin typeface="Calibri"/>
                <a:cs typeface="Calibri"/>
              </a:rPr>
              <a:t> malzeme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listesi 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hazırlanacaktır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9154" y="115188"/>
            <a:ext cx="500761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Değerlendirme</a:t>
            </a:r>
            <a:r>
              <a:rPr spc="80" dirty="0"/>
              <a:t> </a:t>
            </a:r>
            <a:r>
              <a:rPr spc="-35" dirty="0"/>
              <a:t>Kriterleri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9154" y="115188"/>
            <a:ext cx="500761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Değerlendirme</a:t>
            </a:r>
            <a:r>
              <a:rPr spc="80" dirty="0"/>
              <a:t> </a:t>
            </a:r>
            <a:r>
              <a:rPr spc="-35" dirty="0"/>
              <a:t>Kriterleri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3762" y="2032063"/>
            <a:ext cx="10391775" cy="45466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74625" indent="-161925">
              <a:lnSpc>
                <a:spcPct val="100000"/>
              </a:lnSpc>
              <a:spcBef>
                <a:spcPts val="1420"/>
              </a:spcBef>
              <a:buFont typeface="Arial MT"/>
              <a:buChar char="•"/>
              <a:tabLst>
                <a:tab pos="174625" algn="l"/>
              </a:tabLst>
            </a:pPr>
            <a:r>
              <a:rPr sz="2150" b="1" spc="15" dirty="0">
                <a:latin typeface="Calibri"/>
                <a:cs typeface="Calibri"/>
              </a:rPr>
              <a:t>Ürün</a:t>
            </a:r>
            <a:r>
              <a:rPr sz="2150" b="1" spc="-15" dirty="0">
                <a:latin typeface="Calibri"/>
                <a:cs typeface="Calibri"/>
              </a:rPr>
              <a:t> </a:t>
            </a:r>
            <a:r>
              <a:rPr sz="2150" b="1" spc="20" dirty="0">
                <a:latin typeface="Calibri"/>
                <a:cs typeface="Calibri"/>
              </a:rPr>
              <a:t>ve</a:t>
            </a:r>
            <a:r>
              <a:rPr sz="2150" b="1" spc="-15" dirty="0">
                <a:latin typeface="Calibri"/>
                <a:cs typeface="Calibri"/>
              </a:rPr>
              <a:t> </a:t>
            </a:r>
            <a:r>
              <a:rPr sz="2150" b="1" spc="30" dirty="0">
                <a:latin typeface="Calibri"/>
                <a:cs typeface="Calibri"/>
              </a:rPr>
              <a:t>Sunum</a:t>
            </a:r>
            <a:r>
              <a:rPr sz="2150" b="1" dirty="0">
                <a:latin typeface="Calibri"/>
                <a:cs typeface="Calibri"/>
              </a:rPr>
              <a:t> </a:t>
            </a:r>
            <a:r>
              <a:rPr sz="2150" b="1" spc="5" dirty="0">
                <a:latin typeface="Calibri"/>
                <a:cs typeface="Calibri"/>
              </a:rPr>
              <a:t>Puanlaması</a:t>
            </a:r>
            <a:endParaRPr sz="21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325"/>
              </a:spcBef>
            </a:pPr>
            <a:r>
              <a:rPr sz="2150" spc="10" dirty="0">
                <a:latin typeface="Calibri"/>
                <a:cs typeface="Calibri"/>
              </a:rPr>
              <a:t>Finale</a:t>
            </a:r>
            <a:r>
              <a:rPr sz="2150" spc="40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kalan</a:t>
            </a:r>
            <a:r>
              <a:rPr sz="2150" spc="409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takımların</a:t>
            </a:r>
            <a:r>
              <a:rPr sz="2150" spc="40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projeleri,</a:t>
            </a:r>
            <a:r>
              <a:rPr sz="2150" spc="41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ilgili</a:t>
            </a:r>
            <a:r>
              <a:rPr sz="2150" spc="46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kategori</a:t>
            </a:r>
            <a:r>
              <a:rPr sz="2150" spc="45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alanlarında</a:t>
            </a:r>
            <a:r>
              <a:rPr sz="2150" spc="44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uzman</a:t>
            </a:r>
            <a:r>
              <a:rPr sz="2150" spc="41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jüri</a:t>
            </a:r>
            <a:r>
              <a:rPr sz="2150" spc="4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ekipleri</a:t>
            </a:r>
            <a:r>
              <a:rPr sz="2150" spc="4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tarafından</a:t>
            </a:r>
            <a:endParaRPr sz="2150">
              <a:latin typeface="Calibri"/>
              <a:cs typeface="Calibri"/>
            </a:endParaRPr>
          </a:p>
          <a:p>
            <a:pPr marL="12700" marR="5080" algn="just">
              <a:lnSpc>
                <a:spcPct val="153800"/>
              </a:lnSpc>
              <a:spcBef>
                <a:spcPts val="10"/>
              </a:spcBef>
            </a:pPr>
            <a:r>
              <a:rPr sz="2150" dirty="0">
                <a:latin typeface="Calibri"/>
                <a:cs typeface="Calibri"/>
              </a:rPr>
              <a:t>değerlendirileceklerdir. </a:t>
            </a:r>
            <a:r>
              <a:rPr sz="2150" spc="-5" dirty="0">
                <a:latin typeface="Calibri"/>
                <a:cs typeface="Calibri"/>
              </a:rPr>
              <a:t>Jüri </a:t>
            </a:r>
            <a:r>
              <a:rPr sz="2150" spc="10" dirty="0">
                <a:latin typeface="Calibri"/>
                <a:cs typeface="Calibri"/>
              </a:rPr>
              <a:t>değerlendirmesi için </a:t>
            </a:r>
            <a:r>
              <a:rPr sz="2150" spc="-5" dirty="0">
                <a:latin typeface="Calibri"/>
                <a:cs typeface="Calibri"/>
              </a:rPr>
              <a:t>görsel sunum </a:t>
            </a:r>
            <a:r>
              <a:rPr sz="2150" spc="10" dirty="0">
                <a:latin typeface="Calibri"/>
                <a:cs typeface="Calibri"/>
              </a:rPr>
              <a:t>hazırlanması </a:t>
            </a:r>
            <a:r>
              <a:rPr sz="2150" spc="-10" dirty="0">
                <a:latin typeface="Calibri"/>
                <a:cs typeface="Calibri"/>
              </a:rPr>
              <a:t>gerekmektedir. 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İlk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ürün,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proje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sonrasında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ortaya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çıkacak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ürün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veya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sürecin</a:t>
            </a:r>
            <a:r>
              <a:rPr sz="2150" spc="10" dirty="0">
                <a:latin typeface="Calibri"/>
                <a:cs typeface="Calibri"/>
              </a:rPr>
              <a:t> somut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bir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gösterimidir.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25" dirty="0">
                <a:latin typeface="Calibri"/>
                <a:cs typeface="Calibri"/>
              </a:rPr>
              <a:t>Bu 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nihayetinde </a:t>
            </a:r>
            <a:r>
              <a:rPr sz="2150" spc="-5" dirty="0">
                <a:latin typeface="Calibri"/>
                <a:cs typeface="Calibri"/>
              </a:rPr>
              <a:t>ortaya </a:t>
            </a:r>
            <a:r>
              <a:rPr sz="2150" spc="5" dirty="0">
                <a:latin typeface="Calibri"/>
                <a:cs typeface="Calibri"/>
              </a:rPr>
              <a:t>çıkacak ürünün </a:t>
            </a:r>
            <a:r>
              <a:rPr sz="2150" spc="25" dirty="0">
                <a:latin typeface="Calibri"/>
                <a:cs typeface="Calibri"/>
              </a:rPr>
              <a:t>ilk </a:t>
            </a:r>
            <a:r>
              <a:rPr sz="2150" spc="-20" dirty="0">
                <a:latin typeface="Calibri"/>
                <a:cs typeface="Calibri"/>
              </a:rPr>
              <a:t>halidir. </a:t>
            </a:r>
            <a:r>
              <a:rPr sz="2150" spc="20" dirty="0">
                <a:latin typeface="Calibri"/>
                <a:cs typeface="Calibri"/>
              </a:rPr>
              <a:t>Bir </a:t>
            </a:r>
            <a:r>
              <a:rPr sz="2150" spc="10" dirty="0">
                <a:latin typeface="Calibri"/>
                <a:cs typeface="Calibri"/>
              </a:rPr>
              <a:t>yazılım </a:t>
            </a:r>
            <a:r>
              <a:rPr sz="2150" spc="-10" dirty="0">
                <a:latin typeface="Calibri"/>
                <a:cs typeface="Calibri"/>
              </a:rPr>
              <a:t>projesi</a:t>
            </a:r>
            <a:r>
              <a:rPr sz="2150" spc="46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için işlevselliği </a:t>
            </a:r>
            <a:r>
              <a:rPr sz="2150" spc="-10" dirty="0">
                <a:latin typeface="Calibri"/>
                <a:cs typeface="Calibri"/>
              </a:rPr>
              <a:t>olan </a:t>
            </a:r>
            <a:r>
              <a:rPr sz="2150" spc="-5" dirty="0">
                <a:latin typeface="Calibri"/>
                <a:cs typeface="Calibri"/>
              </a:rPr>
              <a:t>bazı 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ekran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görüntülerini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ve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ekran</a:t>
            </a:r>
            <a:r>
              <a:rPr sz="2150" spc="5" dirty="0">
                <a:latin typeface="Calibri"/>
                <a:cs typeface="Calibri"/>
              </a:rPr>
              <a:t> tasarımlarını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içerebileceği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gibi, 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donanım</a:t>
            </a:r>
            <a:r>
              <a:rPr sz="2150" spc="49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projelerinde 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işlevselliği olan </a:t>
            </a:r>
            <a:r>
              <a:rPr sz="2150" spc="5" dirty="0">
                <a:latin typeface="Calibri"/>
                <a:cs typeface="Calibri"/>
              </a:rPr>
              <a:t>karton, </a:t>
            </a:r>
            <a:r>
              <a:rPr sz="2150" spc="10" dirty="0">
                <a:latin typeface="Calibri"/>
                <a:cs typeface="Calibri"/>
              </a:rPr>
              <a:t>lego </a:t>
            </a:r>
            <a:r>
              <a:rPr sz="2150" spc="-5" dirty="0">
                <a:latin typeface="Calibri"/>
                <a:cs typeface="Calibri"/>
              </a:rPr>
              <a:t>vs. farklı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malzemelerden </a:t>
            </a:r>
            <a:r>
              <a:rPr sz="2150" spc="10" dirty="0">
                <a:latin typeface="Calibri"/>
                <a:cs typeface="Calibri"/>
              </a:rPr>
              <a:t>yapılmış bir </a:t>
            </a:r>
            <a:r>
              <a:rPr sz="2150" spc="5" dirty="0">
                <a:latin typeface="Calibri"/>
                <a:cs typeface="Calibri"/>
              </a:rPr>
              <a:t>örnek </a:t>
            </a:r>
            <a:r>
              <a:rPr sz="2150" spc="-15" dirty="0">
                <a:latin typeface="Calibri"/>
                <a:cs typeface="Calibri"/>
              </a:rPr>
              <a:t>olabilir. </a:t>
            </a:r>
            <a:r>
              <a:rPr sz="2150" spc="-10" dirty="0">
                <a:latin typeface="Calibri"/>
                <a:cs typeface="Calibri"/>
              </a:rPr>
              <a:t>Yarışma 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ortamı gereksinimleri, Yarışmacıların jüriye ürünlerini </a:t>
            </a:r>
            <a:r>
              <a:rPr sz="2150" spc="10" dirty="0">
                <a:latin typeface="Calibri"/>
                <a:cs typeface="Calibri"/>
              </a:rPr>
              <a:t>göstermeleri </a:t>
            </a:r>
            <a:r>
              <a:rPr sz="2150" spc="45" dirty="0">
                <a:latin typeface="Calibri"/>
                <a:cs typeface="Calibri"/>
              </a:rPr>
              <a:t>ve </a:t>
            </a:r>
            <a:r>
              <a:rPr sz="2150" spc="10" dirty="0">
                <a:latin typeface="Calibri"/>
                <a:cs typeface="Calibri"/>
              </a:rPr>
              <a:t>görsel </a:t>
            </a:r>
            <a:r>
              <a:rPr sz="2150" spc="15" dirty="0">
                <a:latin typeface="Calibri"/>
                <a:cs typeface="Calibri"/>
              </a:rPr>
              <a:t>sunumlara </a:t>
            </a:r>
            <a:r>
              <a:rPr sz="2150" spc="10" dirty="0">
                <a:latin typeface="Calibri"/>
                <a:cs typeface="Calibri"/>
              </a:rPr>
              <a:t>dair 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ayrıntılı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bilgiler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finalist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takımlarının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belirlenmesinin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ardından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takımlarla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paylaşılacaktır.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7451" y="167639"/>
            <a:ext cx="308673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Değerlendirme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2667000"/>
            <a:ext cx="7877175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9154" y="115188"/>
            <a:ext cx="499110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Destek</a:t>
            </a:r>
            <a:r>
              <a:rPr dirty="0"/>
              <a:t> </a:t>
            </a:r>
            <a:r>
              <a:rPr spc="-45" dirty="0"/>
              <a:t>Talebi</a:t>
            </a:r>
            <a:r>
              <a:rPr spc="-55" dirty="0"/>
              <a:t> </a:t>
            </a:r>
            <a:r>
              <a:rPr spc="-5" dirty="0"/>
              <a:t>Başvurusu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" y="2257425"/>
            <a:ext cx="1184910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125"/>
              </a:spcBef>
            </a:pPr>
            <a:r>
              <a:rPr spc="-15" dirty="0"/>
              <a:t>Teknofest</a:t>
            </a:r>
            <a:r>
              <a:rPr spc="-5" dirty="0"/>
              <a:t> </a:t>
            </a:r>
            <a:r>
              <a:rPr spc="15" dirty="0"/>
              <a:t>hakkında</a:t>
            </a:r>
            <a:r>
              <a:rPr spc="90" dirty="0"/>
              <a:t> </a:t>
            </a:r>
            <a:r>
              <a:rPr spc="20" dirty="0"/>
              <a:t>tüm</a:t>
            </a:r>
            <a:r>
              <a:rPr spc="25" dirty="0"/>
              <a:t> </a:t>
            </a:r>
            <a:r>
              <a:rPr spc="-5" dirty="0"/>
              <a:t>merak</a:t>
            </a:r>
            <a:r>
              <a:rPr spc="55" dirty="0"/>
              <a:t> </a:t>
            </a:r>
            <a:r>
              <a:rPr spc="15" dirty="0"/>
              <a:t>ettikleriniz</a:t>
            </a:r>
            <a:r>
              <a:rPr spc="50" dirty="0"/>
              <a:t> </a:t>
            </a:r>
            <a:r>
              <a:rPr dirty="0"/>
              <a:t>için;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2625" y="1885950"/>
            <a:ext cx="8591550" cy="49339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18584" y="1235011"/>
            <a:ext cx="4650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https://www.teknofest.org/sss.html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0">
              <a:lnSpc>
                <a:spcPct val="100000"/>
              </a:lnSpc>
              <a:spcBef>
                <a:spcPts val="105"/>
              </a:spcBef>
            </a:pPr>
            <a:r>
              <a:rPr lang="tr-TR" spc="-5" dirty="0" smtClean="0"/>
              <a:t>Mustafa Kemal İlkokulu </a:t>
            </a:r>
            <a:r>
              <a:rPr spc="-5" dirty="0" err="1" smtClean="0"/>
              <a:t>Müdürlüğü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1476375" y="2538348"/>
            <a:ext cx="9220200" cy="2553335"/>
            <a:chOff x="1476375" y="2538348"/>
            <a:chExt cx="9220200" cy="2553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1950" y="2590799"/>
              <a:ext cx="2714625" cy="23431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6375" y="2562224"/>
              <a:ext cx="2781300" cy="2514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33798" y="2538348"/>
              <a:ext cx="3820160" cy="2553335"/>
            </a:xfrm>
            <a:custGeom>
              <a:avLst/>
              <a:gdLst/>
              <a:ahLst/>
              <a:cxnLst/>
              <a:rect l="l" t="t" r="r" b="b"/>
              <a:pathLst>
                <a:path w="3820159" h="2553335">
                  <a:moveTo>
                    <a:pt x="1909826" y="0"/>
                  </a:moveTo>
                  <a:lnTo>
                    <a:pt x="2007362" y="1650"/>
                  </a:lnTo>
                  <a:lnTo>
                    <a:pt x="2104136" y="6476"/>
                  </a:lnTo>
                  <a:lnTo>
                    <a:pt x="2199004" y="14477"/>
                  </a:lnTo>
                  <a:lnTo>
                    <a:pt x="2292604" y="25780"/>
                  </a:lnTo>
                  <a:lnTo>
                    <a:pt x="2384552" y="39877"/>
                  </a:lnTo>
                  <a:lnTo>
                    <a:pt x="2474468" y="56641"/>
                  </a:lnTo>
                  <a:lnTo>
                    <a:pt x="2562986" y="76453"/>
                  </a:lnTo>
                  <a:lnTo>
                    <a:pt x="2649474" y="98933"/>
                  </a:lnTo>
                  <a:lnTo>
                    <a:pt x="2733548" y="124333"/>
                  </a:lnTo>
                  <a:lnTo>
                    <a:pt x="2815717" y="152018"/>
                  </a:lnTo>
                  <a:lnTo>
                    <a:pt x="2895473" y="182625"/>
                  </a:lnTo>
                  <a:lnTo>
                    <a:pt x="2972689" y="215264"/>
                  </a:lnTo>
                  <a:lnTo>
                    <a:pt x="3047365" y="250316"/>
                  </a:lnTo>
                  <a:lnTo>
                    <a:pt x="3119628" y="287909"/>
                  </a:lnTo>
                  <a:lnTo>
                    <a:pt x="3188716" y="327913"/>
                  </a:lnTo>
                  <a:lnTo>
                    <a:pt x="3255009" y="369950"/>
                  </a:lnTo>
                  <a:lnTo>
                    <a:pt x="3318509" y="413638"/>
                  </a:lnTo>
                  <a:lnTo>
                    <a:pt x="3378961" y="459866"/>
                  </a:lnTo>
                  <a:lnTo>
                    <a:pt x="3435730" y="507746"/>
                  </a:lnTo>
                  <a:lnTo>
                    <a:pt x="3489325" y="557656"/>
                  </a:lnTo>
                  <a:lnTo>
                    <a:pt x="3539362" y="609346"/>
                  </a:lnTo>
                  <a:lnTo>
                    <a:pt x="3585845" y="662686"/>
                  </a:lnTo>
                  <a:lnTo>
                    <a:pt x="3628262" y="717803"/>
                  </a:lnTo>
                  <a:lnTo>
                    <a:pt x="3667125" y="774700"/>
                  </a:lnTo>
                  <a:lnTo>
                    <a:pt x="3701542" y="832992"/>
                  </a:lnTo>
                  <a:lnTo>
                    <a:pt x="3731895" y="892810"/>
                  </a:lnTo>
                  <a:lnTo>
                    <a:pt x="3758183" y="953515"/>
                  </a:lnTo>
                  <a:lnTo>
                    <a:pt x="3780028" y="1016126"/>
                  </a:lnTo>
                  <a:lnTo>
                    <a:pt x="3797300" y="1079627"/>
                  </a:lnTo>
                  <a:lnTo>
                    <a:pt x="3809746" y="1144396"/>
                  </a:lnTo>
                  <a:lnTo>
                    <a:pt x="3817111" y="1210056"/>
                  </a:lnTo>
                  <a:lnTo>
                    <a:pt x="3819652" y="1276350"/>
                  </a:lnTo>
                  <a:lnTo>
                    <a:pt x="3817111" y="1342770"/>
                  </a:lnTo>
                  <a:lnTo>
                    <a:pt x="3809746" y="1408430"/>
                  </a:lnTo>
                  <a:lnTo>
                    <a:pt x="3797300" y="1473200"/>
                  </a:lnTo>
                  <a:lnTo>
                    <a:pt x="3780028" y="1536700"/>
                  </a:lnTo>
                  <a:lnTo>
                    <a:pt x="3758183" y="1599183"/>
                  </a:lnTo>
                  <a:lnTo>
                    <a:pt x="3732276" y="1660017"/>
                  </a:lnTo>
                  <a:lnTo>
                    <a:pt x="3701542" y="1719961"/>
                  </a:lnTo>
                  <a:lnTo>
                    <a:pt x="3667125" y="1778127"/>
                  </a:lnTo>
                  <a:lnTo>
                    <a:pt x="3628262" y="1835023"/>
                  </a:lnTo>
                  <a:lnTo>
                    <a:pt x="3585845" y="1890140"/>
                  </a:lnTo>
                  <a:lnTo>
                    <a:pt x="3539362" y="1943481"/>
                  </a:lnTo>
                  <a:lnTo>
                    <a:pt x="3489325" y="1995170"/>
                  </a:lnTo>
                  <a:lnTo>
                    <a:pt x="3435730" y="2045081"/>
                  </a:lnTo>
                  <a:lnTo>
                    <a:pt x="3378961" y="2092959"/>
                  </a:lnTo>
                  <a:lnTo>
                    <a:pt x="3318509" y="2139188"/>
                  </a:lnTo>
                  <a:lnTo>
                    <a:pt x="3255391" y="2183257"/>
                  </a:lnTo>
                  <a:lnTo>
                    <a:pt x="3188716" y="2224913"/>
                  </a:lnTo>
                  <a:lnTo>
                    <a:pt x="3119628" y="2264918"/>
                  </a:lnTo>
                  <a:lnTo>
                    <a:pt x="3047365" y="2302510"/>
                  </a:lnTo>
                  <a:lnTo>
                    <a:pt x="2972816" y="2337562"/>
                  </a:lnTo>
                  <a:lnTo>
                    <a:pt x="2895473" y="2370582"/>
                  </a:lnTo>
                  <a:lnTo>
                    <a:pt x="2815590" y="2400808"/>
                  </a:lnTo>
                  <a:lnTo>
                    <a:pt x="2733548" y="2428494"/>
                  </a:lnTo>
                  <a:lnTo>
                    <a:pt x="2649474" y="2453894"/>
                  </a:lnTo>
                  <a:lnTo>
                    <a:pt x="2562986" y="2476373"/>
                  </a:lnTo>
                  <a:lnTo>
                    <a:pt x="2474468" y="2496185"/>
                  </a:lnTo>
                  <a:lnTo>
                    <a:pt x="2384552" y="2512949"/>
                  </a:lnTo>
                  <a:lnTo>
                    <a:pt x="2292604" y="2527046"/>
                  </a:lnTo>
                  <a:lnTo>
                    <a:pt x="2199004" y="2538349"/>
                  </a:lnTo>
                  <a:lnTo>
                    <a:pt x="2104136" y="2546350"/>
                  </a:lnTo>
                  <a:lnTo>
                    <a:pt x="2007362" y="2551176"/>
                  </a:lnTo>
                  <a:lnTo>
                    <a:pt x="1909826" y="2552827"/>
                  </a:lnTo>
                  <a:lnTo>
                    <a:pt x="1812289" y="2551176"/>
                  </a:lnTo>
                  <a:lnTo>
                    <a:pt x="1715897" y="2546350"/>
                  </a:lnTo>
                  <a:lnTo>
                    <a:pt x="1620647" y="2538349"/>
                  </a:lnTo>
                  <a:lnTo>
                    <a:pt x="1527048" y="2527046"/>
                  </a:lnTo>
                  <a:lnTo>
                    <a:pt x="1435100" y="2512949"/>
                  </a:lnTo>
                  <a:lnTo>
                    <a:pt x="1345184" y="2496185"/>
                  </a:lnTo>
                  <a:lnTo>
                    <a:pt x="1256664" y="2476373"/>
                  </a:lnTo>
                  <a:lnTo>
                    <a:pt x="1170559" y="2453894"/>
                  </a:lnTo>
                  <a:lnTo>
                    <a:pt x="1086103" y="2428494"/>
                  </a:lnTo>
                  <a:lnTo>
                    <a:pt x="1004062" y="2400808"/>
                  </a:lnTo>
                  <a:lnTo>
                    <a:pt x="924178" y="2370582"/>
                  </a:lnTo>
                  <a:lnTo>
                    <a:pt x="847216" y="2337562"/>
                  </a:lnTo>
                  <a:lnTo>
                    <a:pt x="772287" y="2302510"/>
                  </a:lnTo>
                  <a:lnTo>
                    <a:pt x="700404" y="2264918"/>
                  </a:lnTo>
                  <a:lnTo>
                    <a:pt x="630936" y="2224913"/>
                  </a:lnTo>
                  <a:lnTo>
                    <a:pt x="564641" y="2183257"/>
                  </a:lnTo>
                  <a:lnTo>
                    <a:pt x="501014" y="2139188"/>
                  </a:lnTo>
                  <a:lnTo>
                    <a:pt x="441198" y="2092959"/>
                  </a:lnTo>
                  <a:lnTo>
                    <a:pt x="384048" y="2045208"/>
                  </a:lnTo>
                  <a:lnTo>
                    <a:pt x="330326" y="1995170"/>
                  </a:lnTo>
                  <a:lnTo>
                    <a:pt x="280288" y="1943481"/>
                  </a:lnTo>
                  <a:lnTo>
                    <a:pt x="234187" y="1890140"/>
                  </a:lnTo>
                  <a:lnTo>
                    <a:pt x="191388" y="1835023"/>
                  </a:lnTo>
                  <a:lnTo>
                    <a:pt x="152526" y="1778127"/>
                  </a:lnTo>
                  <a:lnTo>
                    <a:pt x="118110" y="1719961"/>
                  </a:lnTo>
                  <a:lnTo>
                    <a:pt x="87375" y="1660017"/>
                  </a:lnTo>
                  <a:lnTo>
                    <a:pt x="61467" y="1599183"/>
                  </a:lnTo>
                  <a:lnTo>
                    <a:pt x="39624" y="1536700"/>
                  </a:lnTo>
                  <a:lnTo>
                    <a:pt x="22351" y="1473200"/>
                  </a:lnTo>
                  <a:lnTo>
                    <a:pt x="9905" y="1408430"/>
                  </a:lnTo>
                  <a:lnTo>
                    <a:pt x="2539" y="1342770"/>
                  </a:lnTo>
                  <a:lnTo>
                    <a:pt x="0" y="1276350"/>
                  </a:lnTo>
                  <a:lnTo>
                    <a:pt x="2539" y="1210056"/>
                  </a:lnTo>
                  <a:lnTo>
                    <a:pt x="9905" y="1144396"/>
                  </a:lnTo>
                  <a:lnTo>
                    <a:pt x="22351" y="1079627"/>
                  </a:lnTo>
                  <a:lnTo>
                    <a:pt x="39624" y="1016126"/>
                  </a:lnTo>
                  <a:lnTo>
                    <a:pt x="61467" y="953897"/>
                  </a:lnTo>
                  <a:lnTo>
                    <a:pt x="87756" y="892810"/>
                  </a:lnTo>
                  <a:lnTo>
                    <a:pt x="118110" y="832865"/>
                  </a:lnTo>
                  <a:lnTo>
                    <a:pt x="152908" y="774700"/>
                  </a:lnTo>
                  <a:lnTo>
                    <a:pt x="191388" y="717803"/>
                  </a:lnTo>
                  <a:lnTo>
                    <a:pt x="234314" y="662686"/>
                  </a:lnTo>
                  <a:lnTo>
                    <a:pt x="280670" y="609346"/>
                  </a:lnTo>
                  <a:lnTo>
                    <a:pt x="330708" y="557784"/>
                  </a:lnTo>
                  <a:lnTo>
                    <a:pt x="383921" y="507746"/>
                  </a:lnTo>
                  <a:lnTo>
                    <a:pt x="441198" y="459866"/>
                  </a:lnTo>
                  <a:lnTo>
                    <a:pt x="501141" y="413638"/>
                  </a:lnTo>
                  <a:lnTo>
                    <a:pt x="564641" y="369950"/>
                  </a:lnTo>
                  <a:lnTo>
                    <a:pt x="630936" y="327913"/>
                  </a:lnTo>
                  <a:lnTo>
                    <a:pt x="700404" y="287909"/>
                  </a:lnTo>
                  <a:lnTo>
                    <a:pt x="772287" y="250316"/>
                  </a:lnTo>
                  <a:lnTo>
                    <a:pt x="847343" y="215264"/>
                  </a:lnTo>
                  <a:lnTo>
                    <a:pt x="924178" y="182625"/>
                  </a:lnTo>
                  <a:lnTo>
                    <a:pt x="1003935" y="152018"/>
                  </a:lnTo>
                  <a:lnTo>
                    <a:pt x="1086103" y="124333"/>
                  </a:lnTo>
                  <a:lnTo>
                    <a:pt x="1170559" y="98933"/>
                  </a:lnTo>
                  <a:lnTo>
                    <a:pt x="1256664" y="76453"/>
                  </a:lnTo>
                  <a:lnTo>
                    <a:pt x="1345056" y="56768"/>
                  </a:lnTo>
                  <a:lnTo>
                    <a:pt x="1435100" y="39497"/>
                  </a:lnTo>
                  <a:lnTo>
                    <a:pt x="1527175" y="25400"/>
                  </a:lnTo>
                  <a:lnTo>
                    <a:pt x="1620774" y="14477"/>
                  </a:lnTo>
                  <a:lnTo>
                    <a:pt x="1715515" y="6476"/>
                  </a:lnTo>
                  <a:lnTo>
                    <a:pt x="1811909" y="1650"/>
                  </a:lnTo>
                  <a:lnTo>
                    <a:pt x="1909826" y="0"/>
                  </a:lnTo>
                  <a:close/>
                </a:path>
              </a:pathLst>
            </a:custGeom>
            <a:ln w="666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47925" y="1133474"/>
            <a:ext cx="8429625" cy="5724525"/>
            <a:chOff x="2447925" y="1133474"/>
            <a:chExt cx="8429625" cy="5724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7925" y="1133474"/>
              <a:ext cx="8429625" cy="57245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67275" y="1400175"/>
              <a:ext cx="2047875" cy="542925"/>
            </a:xfrm>
            <a:custGeom>
              <a:avLst/>
              <a:gdLst/>
              <a:ahLst/>
              <a:cxnLst/>
              <a:rect l="l" t="t" r="r" b="b"/>
              <a:pathLst>
                <a:path w="2047875" h="542925">
                  <a:moveTo>
                    <a:pt x="0" y="271399"/>
                  </a:moveTo>
                  <a:lnTo>
                    <a:pt x="10169" y="233008"/>
                  </a:lnTo>
                  <a:lnTo>
                    <a:pt x="39751" y="196271"/>
                  </a:lnTo>
                  <a:lnTo>
                    <a:pt x="87362" y="161554"/>
                  </a:lnTo>
                  <a:lnTo>
                    <a:pt x="151613" y="129225"/>
                  </a:lnTo>
                  <a:lnTo>
                    <a:pt x="189546" y="114071"/>
                  </a:lnTo>
                  <a:lnTo>
                    <a:pt x="231119" y="99652"/>
                  </a:lnTo>
                  <a:lnTo>
                    <a:pt x="276160" y="86013"/>
                  </a:lnTo>
                  <a:lnTo>
                    <a:pt x="324494" y="73202"/>
                  </a:lnTo>
                  <a:lnTo>
                    <a:pt x="375949" y="61264"/>
                  </a:lnTo>
                  <a:lnTo>
                    <a:pt x="430351" y="50244"/>
                  </a:lnTo>
                  <a:lnTo>
                    <a:pt x="487527" y="40189"/>
                  </a:lnTo>
                  <a:lnTo>
                    <a:pt x="547303" y="31145"/>
                  </a:lnTo>
                  <a:lnTo>
                    <a:pt x="609507" y="23158"/>
                  </a:lnTo>
                  <a:lnTo>
                    <a:pt x="673965" y="16273"/>
                  </a:lnTo>
                  <a:lnTo>
                    <a:pt x="740504" y="10537"/>
                  </a:lnTo>
                  <a:lnTo>
                    <a:pt x="808950" y="5996"/>
                  </a:lnTo>
                  <a:lnTo>
                    <a:pt x="879130" y="2695"/>
                  </a:lnTo>
                  <a:lnTo>
                    <a:pt x="950872" y="681"/>
                  </a:lnTo>
                  <a:lnTo>
                    <a:pt x="1024001" y="0"/>
                  </a:lnTo>
                  <a:lnTo>
                    <a:pt x="1097114" y="681"/>
                  </a:lnTo>
                  <a:lnTo>
                    <a:pt x="1168840" y="2695"/>
                  </a:lnTo>
                  <a:lnTo>
                    <a:pt x="1239008" y="5996"/>
                  </a:lnTo>
                  <a:lnTo>
                    <a:pt x="1307442" y="10537"/>
                  </a:lnTo>
                  <a:lnTo>
                    <a:pt x="1373970" y="16273"/>
                  </a:lnTo>
                  <a:lnTo>
                    <a:pt x="1438418" y="23158"/>
                  </a:lnTo>
                  <a:lnTo>
                    <a:pt x="1500614" y="31145"/>
                  </a:lnTo>
                  <a:lnTo>
                    <a:pt x="1560383" y="40189"/>
                  </a:lnTo>
                  <a:lnTo>
                    <a:pt x="1617552" y="50244"/>
                  </a:lnTo>
                  <a:lnTo>
                    <a:pt x="1671948" y="61264"/>
                  </a:lnTo>
                  <a:lnTo>
                    <a:pt x="1723398" y="73202"/>
                  </a:lnTo>
                  <a:lnTo>
                    <a:pt x="1771728" y="86013"/>
                  </a:lnTo>
                  <a:lnTo>
                    <a:pt x="1816765" y="99652"/>
                  </a:lnTo>
                  <a:lnTo>
                    <a:pt x="1858336" y="114071"/>
                  </a:lnTo>
                  <a:lnTo>
                    <a:pt x="1896266" y="129225"/>
                  </a:lnTo>
                  <a:lnTo>
                    <a:pt x="1960515" y="161554"/>
                  </a:lnTo>
                  <a:lnTo>
                    <a:pt x="2008123" y="196271"/>
                  </a:lnTo>
                  <a:lnTo>
                    <a:pt x="2037706" y="233008"/>
                  </a:lnTo>
                  <a:lnTo>
                    <a:pt x="2047875" y="271399"/>
                  </a:lnTo>
                  <a:lnTo>
                    <a:pt x="2045303" y="290793"/>
                  </a:lnTo>
                  <a:lnTo>
                    <a:pt x="2025254" y="328431"/>
                  </a:lnTo>
                  <a:lnTo>
                    <a:pt x="1986486" y="364226"/>
                  </a:lnTo>
                  <a:lnTo>
                    <a:pt x="1930384" y="397814"/>
                  </a:lnTo>
                  <a:lnTo>
                    <a:pt x="1858336" y="428825"/>
                  </a:lnTo>
                  <a:lnTo>
                    <a:pt x="1816765" y="443250"/>
                  </a:lnTo>
                  <a:lnTo>
                    <a:pt x="1771728" y="456893"/>
                  </a:lnTo>
                  <a:lnTo>
                    <a:pt x="1723398" y="469708"/>
                  </a:lnTo>
                  <a:lnTo>
                    <a:pt x="1671948" y="481650"/>
                  </a:lnTo>
                  <a:lnTo>
                    <a:pt x="1617552" y="492672"/>
                  </a:lnTo>
                  <a:lnTo>
                    <a:pt x="1560383" y="502729"/>
                  </a:lnTo>
                  <a:lnTo>
                    <a:pt x="1500614" y="511775"/>
                  </a:lnTo>
                  <a:lnTo>
                    <a:pt x="1438418" y="519764"/>
                  </a:lnTo>
                  <a:lnTo>
                    <a:pt x="1373970" y="526649"/>
                  </a:lnTo>
                  <a:lnTo>
                    <a:pt x="1307442" y="532386"/>
                  </a:lnTo>
                  <a:lnTo>
                    <a:pt x="1239008" y="536928"/>
                  </a:lnTo>
                  <a:lnTo>
                    <a:pt x="1168840" y="540229"/>
                  </a:lnTo>
                  <a:lnTo>
                    <a:pt x="1097114" y="542243"/>
                  </a:lnTo>
                  <a:lnTo>
                    <a:pt x="1024001" y="542925"/>
                  </a:lnTo>
                  <a:lnTo>
                    <a:pt x="950872" y="542243"/>
                  </a:lnTo>
                  <a:lnTo>
                    <a:pt x="879130" y="540229"/>
                  </a:lnTo>
                  <a:lnTo>
                    <a:pt x="808950" y="536928"/>
                  </a:lnTo>
                  <a:lnTo>
                    <a:pt x="740504" y="532386"/>
                  </a:lnTo>
                  <a:lnTo>
                    <a:pt x="673965" y="526649"/>
                  </a:lnTo>
                  <a:lnTo>
                    <a:pt x="609507" y="519764"/>
                  </a:lnTo>
                  <a:lnTo>
                    <a:pt x="547303" y="511775"/>
                  </a:lnTo>
                  <a:lnTo>
                    <a:pt x="487527" y="502729"/>
                  </a:lnTo>
                  <a:lnTo>
                    <a:pt x="430351" y="492672"/>
                  </a:lnTo>
                  <a:lnTo>
                    <a:pt x="375949" y="481650"/>
                  </a:lnTo>
                  <a:lnTo>
                    <a:pt x="324494" y="469708"/>
                  </a:lnTo>
                  <a:lnTo>
                    <a:pt x="276160" y="456893"/>
                  </a:lnTo>
                  <a:lnTo>
                    <a:pt x="231119" y="443250"/>
                  </a:lnTo>
                  <a:lnTo>
                    <a:pt x="189546" y="428825"/>
                  </a:lnTo>
                  <a:lnTo>
                    <a:pt x="151613" y="413664"/>
                  </a:lnTo>
                  <a:lnTo>
                    <a:pt x="87362" y="381319"/>
                  </a:lnTo>
                  <a:lnTo>
                    <a:pt x="39751" y="346582"/>
                  </a:lnTo>
                  <a:lnTo>
                    <a:pt x="10169" y="309819"/>
                  </a:lnTo>
                  <a:lnTo>
                    <a:pt x="0" y="271399"/>
                  </a:lnTo>
                  <a:close/>
                </a:path>
              </a:pathLst>
            </a:custGeom>
            <a:ln w="57150">
              <a:solidFill>
                <a:srgbClr val="DB13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99154" y="115188"/>
            <a:ext cx="442912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Nasıl</a:t>
            </a:r>
            <a:r>
              <a:rPr spc="-80" dirty="0"/>
              <a:t> </a:t>
            </a:r>
            <a:r>
              <a:rPr spc="-5" dirty="0"/>
              <a:t>Başvuru</a:t>
            </a:r>
            <a:r>
              <a:rPr spc="-15" dirty="0"/>
              <a:t> </a:t>
            </a:r>
            <a:r>
              <a:rPr spc="-35" dirty="0"/>
              <a:t>Yapılır?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350" y="2343150"/>
            <a:ext cx="11934825" cy="3200400"/>
            <a:chOff x="133350" y="2343150"/>
            <a:chExt cx="11934825" cy="3200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" y="2533650"/>
              <a:ext cx="11934825" cy="3009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14425" y="2371725"/>
              <a:ext cx="2238375" cy="542925"/>
            </a:xfrm>
            <a:custGeom>
              <a:avLst/>
              <a:gdLst/>
              <a:ahLst/>
              <a:cxnLst/>
              <a:rect l="l" t="t" r="r" b="b"/>
              <a:pathLst>
                <a:path w="2238375" h="542925">
                  <a:moveTo>
                    <a:pt x="0" y="271399"/>
                  </a:moveTo>
                  <a:lnTo>
                    <a:pt x="20980" y="218833"/>
                  </a:lnTo>
                  <a:lnTo>
                    <a:pt x="57051" y="185627"/>
                  </a:lnTo>
                  <a:lnTo>
                    <a:pt x="109413" y="154224"/>
                  </a:lnTo>
                  <a:lnTo>
                    <a:pt x="176888" y="124910"/>
                  </a:lnTo>
                  <a:lnTo>
                    <a:pt x="215924" y="111127"/>
                  </a:lnTo>
                  <a:lnTo>
                    <a:pt x="258296" y="97973"/>
                  </a:lnTo>
                  <a:lnTo>
                    <a:pt x="303857" y="85485"/>
                  </a:lnTo>
                  <a:lnTo>
                    <a:pt x="352458" y="73698"/>
                  </a:lnTo>
                  <a:lnTo>
                    <a:pt x="403954" y="62649"/>
                  </a:lnTo>
                  <a:lnTo>
                    <a:pt x="458196" y="52372"/>
                  </a:lnTo>
                  <a:lnTo>
                    <a:pt x="515037" y="42905"/>
                  </a:lnTo>
                  <a:lnTo>
                    <a:pt x="574330" y="34282"/>
                  </a:lnTo>
                  <a:lnTo>
                    <a:pt x="635928" y="26539"/>
                  </a:lnTo>
                  <a:lnTo>
                    <a:pt x="699682" y="19713"/>
                  </a:lnTo>
                  <a:lnTo>
                    <a:pt x="765446" y="13838"/>
                  </a:lnTo>
                  <a:lnTo>
                    <a:pt x="833072" y="8952"/>
                  </a:lnTo>
                  <a:lnTo>
                    <a:pt x="902413" y="5089"/>
                  </a:lnTo>
                  <a:lnTo>
                    <a:pt x="973321" y="2285"/>
                  </a:lnTo>
                  <a:lnTo>
                    <a:pt x="1045649" y="577"/>
                  </a:lnTo>
                  <a:lnTo>
                    <a:pt x="1119251" y="0"/>
                  </a:lnTo>
                  <a:lnTo>
                    <a:pt x="1192837" y="577"/>
                  </a:lnTo>
                  <a:lnTo>
                    <a:pt x="1265152" y="2285"/>
                  </a:lnTo>
                  <a:lnTo>
                    <a:pt x="1336048" y="5089"/>
                  </a:lnTo>
                  <a:lnTo>
                    <a:pt x="1405377" y="8952"/>
                  </a:lnTo>
                  <a:lnTo>
                    <a:pt x="1472993" y="13838"/>
                  </a:lnTo>
                  <a:lnTo>
                    <a:pt x="1538748" y="19713"/>
                  </a:lnTo>
                  <a:lnTo>
                    <a:pt x="1602494" y="26539"/>
                  </a:lnTo>
                  <a:lnTo>
                    <a:pt x="1664084" y="34282"/>
                  </a:lnTo>
                  <a:lnTo>
                    <a:pt x="1723370" y="42905"/>
                  </a:lnTo>
                  <a:lnTo>
                    <a:pt x="1780205" y="52372"/>
                  </a:lnTo>
                  <a:lnTo>
                    <a:pt x="1834442" y="62649"/>
                  </a:lnTo>
                  <a:lnTo>
                    <a:pt x="1885933" y="73698"/>
                  </a:lnTo>
                  <a:lnTo>
                    <a:pt x="1934532" y="85485"/>
                  </a:lnTo>
                  <a:lnTo>
                    <a:pt x="1980089" y="97973"/>
                  </a:lnTo>
                  <a:lnTo>
                    <a:pt x="2022458" y="111127"/>
                  </a:lnTo>
                  <a:lnTo>
                    <a:pt x="2061492" y="124910"/>
                  </a:lnTo>
                  <a:lnTo>
                    <a:pt x="2097043" y="139288"/>
                  </a:lnTo>
                  <a:lnTo>
                    <a:pt x="2157106" y="169682"/>
                  </a:lnTo>
                  <a:lnTo>
                    <a:pt x="2201469" y="202023"/>
                  </a:lnTo>
                  <a:lnTo>
                    <a:pt x="2228952" y="236024"/>
                  </a:lnTo>
                  <a:lnTo>
                    <a:pt x="2238375" y="271399"/>
                  </a:lnTo>
                  <a:lnTo>
                    <a:pt x="2235994" y="289254"/>
                  </a:lnTo>
                  <a:lnTo>
                    <a:pt x="2217394" y="324004"/>
                  </a:lnTo>
                  <a:lnTo>
                    <a:pt x="2181324" y="357232"/>
                  </a:lnTo>
                  <a:lnTo>
                    <a:pt x="2128964" y="388653"/>
                  </a:lnTo>
                  <a:lnTo>
                    <a:pt x="2061492" y="417981"/>
                  </a:lnTo>
                  <a:lnTo>
                    <a:pt x="2022458" y="431770"/>
                  </a:lnTo>
                  <a:lnTo>
                    <a:pt x="1980089" y="444929"/>
                  </a:lnTo>
                  <a:lnTo>
                    <a:pt x="1934532" y="457421"/>
                  </a:lnTo>
                  <a:lnTo>
                    <a:pt x="1885933" y="469212"/>
                  </a:lnTo>
                  <a:lnTo>
                    <a:pt x="1834442" y="480265"/>
                  </a:lnTo>
                  <a:lnTo>
                    <a:pt x="1780205" y="490544"/>
                  </a:lnTo>
                  <a:lnTo>
                    <a:pt x="1723370" y="500013"/>
                  </a:lnTo>
                  <a:lnTo>
                    <a:pt x="1664084" y="508638"/>
                  </a:lnTo>
                  <a:lnTo>
                    <a:pt x="1602494" y="516382"/>
                  </a:lnTo>
                  <a:lnTo>
                    <a:pt x="1538748" y="523209"/>
                  </a:lnTo>
                  <a:lnTo>
                    <a:pt x="1472993" y="529085"/>
                  </a:lnTo>
                  <a:lnTo>
                    <a:pt x="1405377" y="533972"/>
                  </a:lnTo>
                  <a:lnTo>
                    <a:pt x="1336048" y="537835"/>
                  </a:lnTo>
                  <a:lnTo>
                    <a:pt x="1265152" y="540639"/>
                  </a:lnTo>
                  <a:lnTo>
                    <a:pt x="1192837" y="542347"/>
                  </a:lnTo>
                  <a:lnTo>
                    <a:pt x="1119251" y="542925"/>
                  </a:lnTo>
                  <a:lnTo>
                    <a:pt x="1045649" y="542347"/>
                  </a:lnTo>
                  <a:lnTo>
                    <a:pt x="973321" y="540639"/>
                  </a:lnTo>
                  <a:lnTo>
                    <a:pt x="902413" y="537835"/>
                  </a:lnTo>
                  <a:lnTo>
                    <a:pt x="833072" y="533972"/>
                  </a:lnTo>
                  <a:lnTo>
                    <a:pt x="765446" y="529085"/>
                  </a:lnTo>
                  <a:lnTo>
                    <a:pt x="699682" y="523209"/>
                  </a:lnTo>
                  <a:lnTo>
                    <a:pt x="635928" y="516382"/>
                  </a:lnTo>
                  <a:lnTo>
                    <a:pt x="574330" y="508638"/>
                  </a:lnTo>
                  <a:lnTo>
                    <a:pt x="515037" y="500013"/>
                  </a:lnTo>
                  <a:lnTo>
                    <a:pt x="458196" y="490544"/>
                  </a:lnTo>
                  <a:lnTo>
                    <a:pt x="403954" y="480265"/>
                  </a:lnTo>
                  <a:lnTo>
                    <a:pt x="352458" y="469212"/>
                  </a:lnTo>
                  <a:lnTo>
                    <a:pt x="303857" y="457421"/>
                  </a:lnTo>
                  <a:lnTo>
                    <a:pt x="258296" y="444929"/>
                  </a:lnTo>
                  <a:lnTo>
                    <a:pt x="215924" y="431770"/>
                  </a:lnTo>
                  <a:lnTo>
                    <a:pt x="176888" y="417981"/>
                  </a:lnTo>
                  <a:lnTo>
                    <a:pt x="141335" y="403596"/>
                  </a:lnTo>
                  <a:lnTo>
                    <a:pt x="81269" y="373186"/>
                  </a:lnTo>
                  <a:lnTo>
                    <a:pt x="36905" y="340826"/>
                  </a:lnTo>
                  <a:lnTo>
                    <a:pt x="9422" y="306802"/>
                  </a:lnTo>
                  <a:lnTo>
                    <a:pt x="0" y="271399"/>
                  </a:lnTo>
                  <a:close/>
                </a:path>
              </a:pathLst>
            </a:custGeom>
            <a:ln w="57150">
              <a:solidFill>
                <a:srgbClr val="DB13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99154" y="115188"/>
            <a:ext cx="442912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Nasıl</a:t>
            </a:r>
            <a:r>
              <a:rPr spc="-80" dirty="0"/>
              <a:t> </a:t>
            </a:r>
            <a:r>
              <a:rPr spc="-5" dirty="0"/>
              <a:t>Başvuru</a:t>
            </a:r>
            <a:r>
              <a:rPr spc="-15" dirty="0"/>
              <a:t> </a:t>
            </a:r>
            <a:r>
              <a:rPr spc="-35" dirty="0"/>
              <a:t>Yapılır?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19325" y="1695450"/>
            <a:ext cx="9334500" cy="4972050"/>
            <a:chOff x="2219325" y="1695450"/>
            <a:chExt cx="9334500" cy="4972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9325" y="1695450"/>
              <a:ext cx="9334500" cy="49720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19500" y="4419600"/>
              <a:ext cx="3267075" cy="542925"/>
            </a:xfrm>
            <a:custGeom>
              <a:avLst/>
              <a:gdLst/>
              <a:ahLst/>
              <a:cxnLst/>
              <a:rect l="l" t="t" r="r" b="b"/>
              <a:pathLst>
                <a:path w="3267075" h="542925">
                  <a:moveTo>
                    <a:pt x="0" y="271399"/>
                  </a:moveTo>
                  <a:lnTo>
                    <a:pt x="15767" y="233546"/>
                  </a:lnTo>
                  <a:lnTo>
                    <a:pt x="61657" y="197294"/>
                  </a:lnTo>
                  <a:lnTo>
                    <a:pt x="107940" y="174189"/>
                  </a:lnTo>
                  <a:lnTo>
                    <a:pt x="166041" y="152057"/>
                  </a:lnTo>
                  <a:lnTo>
                    <a:pt x="235334" y="131001"/>
                  </a:lnTo>
                  <a:lnTo>
                    <a:pt x="273982" y="120910"/>
                  </a:lnTo>
                  <a:lnTo>
                    <a:pt x="315191" y="111127"/>
                  </a:lnTo>
                  <a:lnTo>
                    <a:pt x="358885" y="101665"/>
                  </a:lnTo>
                  <a:lnTo>
                    <a:pt x="404984" y="92537"/>
                  </a:lnTo>
                  <a:lnTo>
                    <a:pt x="453411" y="83757"/>
                  </a:lnTo>
                  <a:lnTo>
                    <a:pt x="504086" y="75338"/>
                  </a:lnTo>
                  <a:lnTo>
                    <a:pt x="556931" y="67292"/>
                  </a:lnTo>
                  <a:lnTo>
                    <a:pt x="611868" y="59632"/>
                  </a:lnTo>
                  <a:lnTo>
                    <a:pt x="668819" y="52372"/>
                  </a:lnTo>
                  <a:lnTo>
                    <a:pt x="727705" y="45525"/>
                  </a:lnTo>
                  <a:lnTo>
                    <a:pt x="788447" y="39104"/>
                  </a:lnTo>
                  <a:lnTo>
                    <a:pt x="850967" y="33121"/>
                  </a:lnTo>
                  <a:lnTo>
                    <a:pt x="915186" y="27590"/>
                  </a:lnTo>
                  <a:lnTo>
                    <a:pt x="981027" y="22524"/>
                  </a:lnTo>
                  <a:lnTo>
                    <a:pt x="1048410" y="17936"/>
                  </a:lnTo>
                  <a:lnTo>
                    <a:pt x="1117258" y="13838"/>
                  </a:lnTo>
                  <a:lnTo>
                    <a:pt x="1187492" y="10245"/>
                  </a:lnTo>
                  <a:lnTo>
                    <a:pt x="1259032" y="7169"/>
                  </a:lnTo>
                  <a:lnTo>
                    <a:pt x="1331802" y="4623"/>
                  </a:lnTo>
                  <a:lnTo>
                    <a:pt x="1405722" y="2620"/>
                  </a:lnTo>
                  <a:lnTo>
                    <a:pt x="1480714" y="1173"/>
                  </a:lnTo>
                  <a:lnTo>
                    <a:pt x="1556700" y="295"/>
                  </a:lnTo>
                  <a:lnTo>
                    <a:pt x="1633601" y="0"/>
                  </a:lnTo>
                  <a:lnTo>
                    <a:pt x="1710491" y="295"/>
                  </a:lnTo>
                  <a:lnTo>
                    <a:pt x="1786466" y="1173"/>
                  </a:lnTo>
                  <a:lnTo>
                    <a:pt x="1861449" y="2620"/>
                  </a:lnTo>
                  <a:lnTo>
                    <a:pt x="1935360" y="4623"/>
                  </a:lnTo>
                  <a:lnTo>
                    <a:pt x="2008122" y="7169"/>
                  </a:lnTo>
                  <a:lnTo>
                    <a:pt x="2079655" y="10245"/>
                  </a:lnTo>
                  <a:lnTo>
                    <a:pt x="2149881" y="13838"/>
                  </a:lnTo>
                  <a:lnTo>
                    <a:pt x="2218722" y="17936"/>
                  </a:lnTo>
                  <a:lnTo>
                    <a:pt x="2286099" y="22524"/>
                  </a:lnTo>
                  <a:lnTo>
                    <a:pt x="2351934" y="27590"/>
                  </a:lnTo>
                  <a:lnTo>
                    <a:pt x="2416148" y="33121"/>
                  </a:lnTo>
                  <a:lnTo>
                    <a:pt x="2478663" y="39104"/>
                  </a:lnTo>
                  <a:lnTo>
                    <a:pt x="2539401" y="45525"/>
                  </a:lnTo>
                  <a:lnTo>
                    <a:pt x="2598282" y="52372"/>
                  </a:lnTo>
                  <a:lnTo>
                    <a:pt x="2655229" y="59632"/>
                  </a:lnTo>
                  <a:lnTo>
                    <a:pt x="2710163" y="67292"/>
                  </a:lnTo>
                  <a:lnTo>
                    <a:pt x="2763006" y="75338"/>
                  </a:lnTo>
                  <a:lnTo>
                    <a:pt x="2813678" y="83757"/>
                  </a:lnTo>
                  <a:lnTo>
                    <a:pt x="2862102" y="92537"/>
                  </a:lnTo>
                  <a:lnTo>
                    <a:pt x="2908199" y="101665"/>
                  </a:lnTo>
                  <a:lnTo>
                    <a:pt x="2951891" y="111127"/>
                  </a:lnTo>
                  <a:lnTo>
                    <a:pt x="2993099" y="120910"/>
                  </a:lnTo>
                  <a:lnTo>
                    <a:pt x="3031745" y="131001"/>
                  </a:lnTo>
                  <a:lnTo>
                    <a:pt x="3101036" y="152057"/>
                  </a:lnTo>
                  <a:lnTo>
                    <a:pt x="3159136" y="174189"/>
                  </a:lnTo>
                  <a:lnTo>
                    <a:pt x="3205417" y="197294"/>
                  </a:lnTo>
                  <a:lnTo>
                    <a:pt x="3239253" y="221267"/>
                  </a:lnTo>
                  <a:lnTo>
                    <a:pt x="3265296" y="258625"/>
                  </a:lnTo>
                  <a:lnTo>
                    <a:pt x="3267075" y="271399"/>
                  </a:lnTo>
                  <a:lnTo>
                    <a:pt x="3265296" y="284183"/>
                  </a:lnTo>
                  <a:lnTo>
                    <a:pt x="3239253" y="321569"/>
                  </a:lnTo>
                  <a:lnTo>
                    <a:pt x="3205417" y="345558"/>
                  </a:lnTo>
                  <a:lnTo>
                    <a:pt x="3159136" y="368676"/>
                  </a:lnTo>
                  <a:lnTo>
                    <a:pt x="3101036" y="390821"/>
                  </a:lnTo>
                  <a:lnTo>
                    <a:pt x="3031745" y="411887"/>
                  </a:lnTo>
                  <a:lnTo>
                    <a:pt x="2993099" y="421983"/>
                  </a:lnTo>
                  <a:lnTo>
                    <a:pt x="2951891" y="431770"/>
                  </a:lnTo>
                  <a:lnTo>
                    <a:pt x="2908199" y="441236"/>
                  </a:lnTo>
                  <a:lnTo>
                    <a:pt x="2862102" y="450366"/>
                  </a:lnTo>
                  <a:lnTo>
                    <a:pt x="2813678" y="459150"/>
                  </a:lnTo>
                  <a:lnTo>
                    <a:pt x="2763006" y="467572"/>
                  </a:lnTo>
                  <a:lnTo>
                    <a:pt x="2710163" y="475620"/>
                  </a:lnTo>
                  <a:lnTo>
                    <a:pt x="2655229" y="483282"/>
                  </a:lnTo>
                  <a:lnTo>
                    <a:pt x="2598282" y="490544"/>
                  </a:lnTo>
                  <a:lnTo>
                    <a:pt x="2539401" y="497392"/>
                  </a:lnTo>
                  <a:lnTo>
                    <a:pt x="2478663" y="503815"/>
                  </a:lnTo>
                  <a:lnTo>
                    <a:pt x="2416148" y="509799"/>
                  </a:lnTo>
                  <a:lnTo>
                    <a:pt x="2351934" y="515331"/>
                  </a:lnTo>
                  <a:lnTo>
                    <a:pt x="2286099" y="520398"/>
                  </a:lnTo>
                  <a:lnTo>
                    <a:pt x="2218722" y="524987"/>
                  </a:lnTo>
                  <a:lnTo>
                    <a:pt x="2149881" y="529085"/>
                  </a:lnTo>
                  <a:lnTo>
                    <a:pt x="2079655" y="532678"/>
                  </a:lnTo>
                  <a:lnTo>
                    <a:pt x="2008122" y="535755"/>
                  </a:lnTo>
                  <a:lnTo>
                    <a:pt x="1935360" y="538301"/>
                  </a:lnTo>
                  <a:lnTo>
                    <a:pt x="1861449" y="540304"/>
                  </a:lnTo>
                  <a:lnTo>
                    <a:pt x="1786466" y="541751"/>
                  </a:lnTo>
                  <a:lnTo>
                    <a:pt x="1710491" y="542629"/>
                  </a:lnTo>
                  <a:lnTo>
                    <a:pt x="1633601" y="542925"/>
                  </a:lnTo>
                  <a:lnTo>
                    <a:pt x="1556700" y="542629"/>
                  </a:lnTo>
                  <a:lnTo>
                    <a:pt x="1480714" y="541751"/>
                  </a:lnTo>
                  <a:lnTo>
                    <a:pt x="1405722" y="540304"/>
                  </a:lnTo>
                  <a:lnTo>
                    <a:pt x="1331802" y="538301"/>
                  </a:lnTo>
                  <a:lnTo>
                    <a:pt x="1259032" y="535755"/>
                  </a:lnTo>
                  <a:lnTo>
                    <a:pt x="1187492" y="532678"/>
                  </a:lnTo>
                  <a:lnTo>
                    <a:pt x="1117258" y="529085"/>
                  </a:lnTo>
                  <a:lnTo>
                    <a:pt x="1048410" y="524987"/>
                  </a:lnTo>
                  <a:lnTo>
                    <a:pt x="981027" y="520398"/>
                  </a:lnTo>
                  <a:lnTo>
                    <a:pt x="915186" y="515331"/>
                  </a:lnTo>
                  <a:lnTo>
                    <a:pt x="850967" y="509799"/>
                  </a:lnTo>
                  <a:lnTo>
                    <a:pt x="788447" y="503815"/>
                  </a:lnTo>
                  <a:lnTo>
                    <a:pt x="727705" y="497392"/>
                  </a:lnTo>
                  <a:lnTo>
                    <a:pt x="668819" y="490544"/>
                  </a:lnTo>
                  <a:lnTo>
                    <a:pt x="611868" y="483282"/>
                  </a:lnTo>
                  <a:lnTo>
                    <a:pt x="556931" y="475620"/>
                  </a:lnTo>
                  <a:lnTo>
                    <a:pt x="504086" y="467572"/>
                  </a:lnTo>
                  <a:lnTo>
                    <a:pt x="453411" y="459150"/>
                  </a:lnTo>
                  <a:lnTo>
                    <a:pt x="404984" y="450366"/>
                  </a:lnTo>
                  <a:lnTo>
                    <a:pt x="358885" y="441236"/>
                  </a:lnTo>
                  <a:lnTo>
                    <a:pt x="315191" y="431770"/>
                  </a:lnTo>
                  <a:lnTo>
                    <a:pt x="273982" y="421983"/>
                  </a:lnTo>
                  <a:lnTo>
                    <a:pt x="235334" y="411887"/>
                  </a:lnTo>
                  <a:lnTo>
                    <a:pt x="166041" y="390821"/>
                  </a:lnTo>
                  <a:lnTo>
                    <a:pt x="107940" y="368676"/>
                  </a:lnTo>
                  <a:lnTo>
                    <a:pt x="61657" y="345558"/>
                  </a:lnTo>
                  <a:lnTo>
                    <a:pt x="27821" y="321569"/>
                  </a:lnTo>
                  <a:lnTo>
                    <a:pt x="1778" y="284183"/>
                  </a:lnTo>
                  <a:lnTo>
                    <a:pt x="0" y="271399"/>
                  </a:lnTo>
                  <a:close/>
                </a:path>
              </a:pathLst>
            </a:custGeom>
            <a:ln w="57150">
              <a:solidFill>
                <a:srgbClr val="DB13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99154" y="115188"/>
            <a:ext cx="442912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Nasıl</a:t>
            </a:r>
            <a:r>
              <a:rPr spc="-80" dirty="0"/>
              <a:t> </a:t>
            </a:r>
            <a:r>
              <a:rPr spc="-5" dirty="0"/>
              <a:t>Başvuru</a:t>
            </a:r>
            <a:r>
              <a:rPr spc="-15" dirty="0"/>
              <a:t> </a:t>
            </a:r>
            <a:r>
              <a:rPr spc="-35" dirty="0"/>
              <a:t>Yapılır?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1725" y="1247775"/>
            <a:ext cx="7620000" cy="5400675"/>
            <a:chOff x="2371725" y="1247775"/>
            <a:chExt cx="7620000" cy="5400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1725" y="1247775"/>
              <a:ext cx="7620000" cy="54006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38525" y="5162550"/>
              <a:ext cx="5248275" cy="742950"/>
            </a:xfrm>
            <a:custGeom>
              <a:avLst/>
              <a:gdLst/>
              <a:ahLst/>
              <a:cxnLst/>
              <a:rect l="l" t="t" r="r" b="b"/>
              <a:pathLst>
                <a:path w="5248275" h="742950">
                  <a:moveTo>
                    <a:pt x="0" y="371475"/>
                  </a:moveTo>
                  <a:lnTo>
                    <a:pt x="17654" y="328163"/>
                  </a:lnTo>
                  <a:lnTo>
                    <a:pt x="53313" y="296625"/>
                  </a:lnTo>
                  <a:lnTo>
                    <a:pt x="87300" y="276116"/>
                  </a:lnTo>
                  <a:lnTo>
                    <a:pt x="129170" y="256060"/>
                  </a:lnTo>
                  <a:lnTo>
                    <a:pt x="178678" y="236493"/>
                  </a:lnTo>
                  <a:lnTo>
                    <a:pt x="235578" y="217448"/>
                  </a:lnTo>
                  <a:lnTo>
                    <a:pt x="299624" y="198962"/>
                  </a:lnTo>
                  <a:lnTo>
                    <a:pt x="370569" y="181069"/>
                  </a:lnTo>
                  <a:lnTo>
                    <a:pt x="408552" y="172355"/>
                  </a:lnTo>
                  <a:lnTo>
                    <a:pt x="448167" y="163803"/>
                  </a:lnTo>
                  <a:lnTo>
                    <a:pt x="489384" y="155417"/>
                  </a:lnTo>
                  <a:lnTo>
                    <a:pt x="532173" y="147201"/>
                  </a:lnTo>
                  <a:lnTo>
                    <a:pt x="576501" y="139159"/>
                  </a:lnTo>
                  <a:lnTo>
                    <a:pt x="622340" y="131296"/>
                  </a:lnTo>
                  <a:lnTo>
                    <a:pt x="669656" y="123616"/>
                  </a:lnTo>
                  <a:lnTo>
                    <a:pt x="718421" y="116123"/>
                  </a:lnTo>
                  <a:lnTo>
                    <a:pt x="768604" y="108823"/>
                  </a:lnTo>
                  <a:lnTo>
                    <a:pt x="820172" y="101718"/>
                  </a:lnTo>
                  <a:lnTo>
                    <a:pt x="873096" y="94814"/>
                  </a:lnTo>
                  <a:lnTo>
                    <a:pt x="927346" y="88115"/>
                  </a:lnTo>
                  <a:lnTo>
                    <a:pt x="982889" y="81626"/>
                  </a:lnTo>
                  <a:lnTo>
                    <a:pt x="1039696" y="75350"/>
                  </a:lnTo>
                  <a:lnTo>
                    <a:pt x="1097736" y="69292"/>
                  </a:lnTo>
                  <a:lnTo>
                    <a:pt x="1156977" y="63456"/>
                  </a:lnTo>
                  <a:lnTo>
                    <a:pt x="1217389" y="57847"/>
                  </a:lnTo>
                  <a:lnTo>
                    <a:pt x="1278942" y="52469"/>
                  </a:lnTo>
                  <a:lnTo>
                    <a:pt x="1341605" y="47327"/>
                  </a:lnTo>
                  <a:lnTo>
                    <a:pt x="1405346" y="42425"/>
                  </a:lnTo>
                  <a:lnTo>
                    <a:pt x="1470136" y="37766"/>
                  </a:lnTo>
                  <a:lnTo>
                    <a:pt x="1535942" y="33356"/>
                  </a:lnTo>
                  <a:lnTo>
                    <a:pt x="1602736" y="29200"/>
                  </a:lnTo>
                  <a:lnTo>
                    <a:pt x="1670485" y="25300"/>
                  </a:lnTo>
                  <a:lnTo>
                    <a:pt x="1739159" y="21662"/>
                  </a:lnTo>
                  <a:lnTo>
                    <a:pt x="1808727" y="18290"/>
                  </a:lnTo>
                  <a:lnTo>
                    <a:pt x="1879159" y="15188"/>
                  </a:lnTo>
                  <a:lnTo>
                    <a:pt x="1950423" y="12361"/>
                  </a:lnTo>
                  <a:lnTo>
                    <a:pt x="2022490" y="9813"/>
                  </a:lnTo>
                  <a:lnTo>
                    <a:pt x="2095327" y="7549"/>
                  </a:lnTo>
                  <a:lnTo>
                    <a:pt x="2168905" y="5572"/>
                  </a:lnTo>
                  <a:lnTo>
                    <a:pt x="2243193" y="3888"/>
                  </a:lnTo>
                  <a:lnTo>
                    <a:pt x="2318160" y="2499"/>
                  </a:lnTo>
                  <a:lnTo>
                    <a:pt x="2393775" y="1412"/>
                  </a:lnTo>
                  <a:lnTo>
                    <a:pt x="2470007" y="630"/>
                  </a:lnTo>
                  <a:lnTo>
                    <a:pt x="2546826" y="158"/>
                  </a:lnTo>
                  <a:lnTo>
                    <a:pt x="2624201" y="0"/>
                  </a:lnTo>
                  <a:lnTo>
                    <a:pt x="2701569" y="158"/>
                  </a:lnTo>
                  <a:lnTo>
                    <a:pt x="2778381" y="630"/>
                  </a:lnTo>
                  <a:lnTo>
                    <a:pt x="2854607" y="1412"/>
                  </a:lnTo>
                  <a:lnTo>
                    <a:pt x="2930216" y="2499"/>
                  </a:lnTo>
                  <a:lnTo>
                    <a:pt x="3005177" y="3888"/>
                  </a:lnTo>
                  <a:lnTo>
                    <a:pt x="3079459" y="5572"/>
                  </a:lnTo>
                  <a:lnTo>
                    <a:pt x="3153032" y="7549"/>
                  </a:lnTo>
                  <a:lnTo>
                    <a:pt x="3225864" y="9813"/>
                  </a:lnTo>
                  <a:lnTo>
                    <a:pt x="3297926" y="12361"/>
                  </a:lnTo>
                  <a:lnTo>
                    <a:pt x="3369186" y="15188"/>
                  </a:lnTo>
                  <a:lnTo>
                    <a:pt x="3439613" y="18290"/>
                  </a:lnTo>
                  <a:lnTo>
                    <a:pt x="3509177" y="21662"/>
                  </a:lnTo>
                  <a:lnTo>
                    <a:pt x="3577847" y="25300"/>
                  </a:lnTo>
                  <a:lnTo>
                    <a:pt x="3645592" y="29200"/>
                  </a:lnTo>
                  <a:lnTo>
                    <a:pt x="3712382" y="33356"/>
                  </a:lnTo>
                  <a:lnTo>
                    <a:pt x="3778185" y="37766"/>
                  </a:lnTo>
                  <a:lnTo>
                    <a:pt x="3842971" y="42425"/>
                  </a:lnTo>
                  <a:lnTo>
                    <a:pt x="3906709" y="47327"/>
                  </a:lnTo>
                  <a:lnTo>
                    <a:pt x="3969368" y="52469"/>
                  </a:lnTo>
                  <a:lnTo>
                    <a:pt x="4030918" y="57847"/>
                  </a:lnTo>
                  <a:lnTo>
                    <a:pt x="4091328" y="63456"/>
                  </a:lnTo>
                  <a:lnTo>
                    <a:pt x="4150567" y="69292"/>
                  </a:lnTo>
                  <a:lnTo>
                    <a:pt x="4208604" y="75350"/>
                  </a:lnTo>
                  <a:lnTo>
                    <a:pt x="4265409" y="81626"/>
                  </a:lnTo>
                  <a:lnTo>
                    <a:pt x="4320950" y="88115"/>
                  </a:lnTo>
                  <a:lnTo>
                    <a:pt x="4375197" y="94814"/>
                  </a:lnTo>
                  <a:lnTo>
                    <a:pt x="4428120" y="101718"/>
                  </a:lnTo>
                  <a:lnTo>
                    <a:pt x="4479686" y="108823"/>
                  </a:lnTo>
                  <a:lnTo>
                    <a:pt x="4529867" y="116123"/>
                  </a:lnTo>
                  <a:lnTo>
                    <a:pt x="4578630" y="123616"/>
                  </a:lnTo>
                  <a:lnTo>
                    <a:pt x="4625946" y="131296"/>
                  </a:lnTo>
                  <a:lnTo>
                    <a:pt x="4671783" y="139159"/>
                  </a:lnTo>
                  <a:lnTo>
                    <a:pt x="4716110" y="147201"/>
                  </a:lnTo>
                  <a:lnTo>
                    <a:pt x="4758897" y="155417"/>
                  </a:lnTo>
                  <a:lnTo>
                    <a:pt x="4800114" y="163803"/>
                  </a:lnTo>
                  <a:lnTo>
                    <a:pt x="4839728" y="172355"/>
                  </a:lnTo>
                  <a:lnTo>
                    <a:pt x="4877710" y="181069"/>
                  </a:lnTo>
                  <a:lnTo>
                    <a:pt x="4948654" y="198962"/>
                  </a:lnTo>
                  <a:lnTo>
                    <a:pt x="5012698" y="217448"/>
                  </a:lnTo>
                  <a:lnTo>
                    <a:pt x="5069597" y="236493"/>
                  </a:lnTo>
                  <a:lnTo>
                    <a:pt x="5119105" y="256060"/>
                  </a:lnTo>
                  <a:lnTo>
                    <a:pt x="5160975" y="276116"/>
                  </a:lnTo>
                  <a:lnTo>
                    <a:pt x="5194961" y="296625"/>
                  </a:lnTo>
                  <a:lnTo>
                    <a:pt x="5230620" y="328163"/>
                  </a:lnTo>
                  <a:lnTo>
                    <a:pt x="5248275" y="371475"/>
                  </a:lnTo>
                  <a:lnTo>
                    <a:pt x="5247156" y="382427"/>
                  </a:lnTo>
                  <a:lnTo>
                    <a:pt x="5220817" y="425407"/>
                  </a:lnTo>
                  <a:lnTo>
                    <a:pt x="5178969" y="456649"/>
                  </a:lnTo>
                  <a:lnTo>
                    <a:pt x="5141010" y="476938"/>
                  </a:lnTo>
                  <a:lnTo>
                    <a:pt x="5095290" y="496756"/>
                  </a:lnTo>
                  <a:lnTo>
                    <a:pt x="5042056" y="516068"/>
                  </a:lnTo>
                  <a:lnTo>
                    <a:pt x="4981554" y="534838"/>
                  </a:lnTo>
                  <a:lnTo>
                    <a:pt x="4914029" y="553032"/>
                  </a:lnTo>
                  <a:lnTo>
                    <a:pt x="4839728" y="570616"/>
                  </a:lnTo>
                  <a:lnTo>
                    <a:pt x="4800114" y="579168"/>
                  </a:lnTo>
                  <a:lnTo>
                    <a:pt x="4758897" y="587554"/>
                  </a:lnTo>
                  <a:lnTo>
                    <a:pt x="4716110" y="595770"/>
                  </a:lnTo>
                  <a:lnTo>
                    <a:pt x="4671783" y="603811"/>
                  </a:lnTo>
                  <a:lnTo>
                    <a:pt x="4625946" y="611674"/>
                  </a:lnTo>
                  <a:lnTo>
                    <a:pt x="4578630" y="619354"/>
                  </a:lnTo>
                  <a:lnTo>
                    <a:pt x="4529867" y="626845"/>
                  </a:lnTo>
                  <a:lnTo>
                    <a:pt x="4479686" y="634145"/>
                  </a:lnTo>
                  <a:lnTo>
                    <a:pt x="4428120" y="641249"/>
                  </a:lnTo>
                  <a:lnTo>
                    <a:pt x="4375197" y="648152"/>
                  </a:lnTo>
                  <a:lnTo>
                    <a:pt x="4320950" y="654850"/>
                  </a:lnTo>
                  <a:lnTo>
                    <a:pt x="4265409" y="661339"/>
                  </a:lnTo>
                  <a:lnTo>
                    <a:pt x="4208604" y="667614"/>
                  </a:lnTo>
                  <a:lnTo>
                    <a:pt x="4150567" y="673672"/>
                  </a:lnTo>
                  <a:lnTo>
                    <a:pt x="4091328" y="679506"/>
                  </a:lnTo>
                  <a:lnTo>
                    <a:pt x="4030918" y="685114"/>
                  </a:lnTo>
                  <a:lnTo>
                    <a:pt x="3969368" y="690491"/>
                  </a:lnTo>
                  <a:lnTo>
                    <a:pt x="3906709" y="695633"/>
                  </a:lnTo>
                  <a:lnTo>
                    <a:pt x="3842971" y="700534"/>
                  </a:lnTo>
                  <a:lnTo>
                    <a:pt x="3778185" y="705192"/>
                  </a:lnTo>
                  <a:lnTo>
                    <a:pt x="3712382" y="709601"/>
                  </a:lnTo>
                  <a:lnTo>
                    <a:pt x="3645592" y="713757"/>
                  </a:lnTo>
                  <a:lnTo>
                    <a:pt x="3577847" y="717655"/>
                  </a:lnTo>
                  <a:lnTo>
                    <a:pt x="3509177" y="721293"/>
                  </a:lnTo>
                  <a:lnTo>
                    <a:pt x="3439613" y="724664"/>
                  </a:lnTo>
                  <a:lnTo>
                    <a:pt x="3369186" y="727765"/>
                  </a:lnTo>
                  <a:lnTo>
                    <a:pt x="3297926" y="730591"/>
                  </a:lnTo>
                  <a:lnTo>
                    <a:pt x="3225864" y="733138"/>
                  </a:lnTo>
                  <a:lnTo>
                    <a:pt x="3153032" y="735402"/>
                  </a:lnTo>
                  <a:lnTo>
                    <a:pt x="3079459" y="737378"/>
                  </a:lnTo>
                  <a:lnTo>
                    <a:pt x="3005177" y="739063"/>
                  </a:lnTo>
                  <a:lnTo>
                    <a:pt x="2930216" y="740450"/>
                  </a:lnTo>
                  <a:lnTo>
                    <a:pt x="2854607" y="741537"/>
                  </a:lnTo>
                  <a:lnTo>
                    <a:pt x="2778381" y="742319"/>
                  </a:lnTo>
                  <a:lnTo>
                    <a:pt x="2701569" y="742791"/>
                  </a:lnTo>
                  <a:lnTo>
                    <a:pt x="2624201" y="742950"/>
                  </a:lnTo>
                  <a:lnTo>
                    <a:pt x="2546826" y="742791"/>
                  </a:lnTo>
                  <a:lnTo>
                    <a:pt x="2470007" y="742319"/>
                  </a:lnTo>
                  <a:lnTo>
                    <a:pt x="2393775" y="741537"/>
                  </a:lnTo>
                  <a:lnTo>
                    <a:pt x="2318160" y="740450"/>
                  </a:lnTo>
                  <a:lnTo>
                    <a:pt x="2243193" y="739063"/>
                  </a:lnTo>
                  <a:lnTo>
                    <a:pt x="2168905" y="737378"/>
                  </a:lnTo>
                  <a:lnTo>
                    <a:pt x="2095327" y="735402"/>
                  </a:lnTo>
                  <a:lnTo>
                    <a:pt x="2022490" y="733138"/>
                  </a:lnTo>
                  <a:lnTo>
                    <a:pt x="1950423" y="730591"/>
                  </a:lnTo>
                  <a:lnTo>
                    <a:pt x="1879159" y="727765"/>
                  </a:lnTo>
                  <a:lnTo>
                    <a:pt x="1808727" y="724664"/>
                  </a:lnTo>
                  <a:lnTo>
                    <a:pt x="1739159" y="721293"/>
                  </a:lnTo>
                  <a:lnTo>
                    <a:pt x="1670485" y="717655"/>
                  </a:lnTo>
                  <a:lnTo>
                    <a:pt x="1602736" y="713757"/>
                  </a:lnTo>
                  <a:lnTo>
                    <a:pt x="1535942" y="709601"/>
                  </a:lnTo>
                  <a:lnTo>
                    <a:pt x="1470136" y="705192"/>
                  </a:lnTo>
                  <a:lnTo>
                    <a:pt x="1405346" y="700534"/>
                  </a:lnTo>
                  <a:lnTo>
                    <a:pt x="1341605" y="695633"/>
                  </a:lnTo>
                  <a:lnTo>
                    <a:pt x="1278942" y="690491"/>
                  </a:lnTo>
                  <a:lnTo>
                    <a:pt x="1217389" y="685114"/>
                  </a:lnTo>
                  <a:lnTo>
                    <a:pt x="1156977" y="679506"/>
                  </a:lnTo>
                  <a:lnTo>
                    <a:pt x="1097736" y="673672"/>
                  </a:lnTo>
                  <a:lnTo>
                    <a:pt x="1039696" y="667614"/>
                  </a:lnTo>
                  <a:lnTo>
                    <a:pt x="982889" y="661339"/>
                  </a:lnTo>
                  <a:lnTo>
                    <a:pt x="927346" y="654850"/>
                  </a:lnTo>
                  <a:lnTo>
                    <a:pt x="873096" y="648152"/>
                  </a:lnTo>
                  <a:lnTo>
                    <a:pt x="820172" y="641249"/>
                  </a:lnTo>
                  <a:lnTo>
                    <a:pt x="768603" y="634145"/>
                  </a:lnTo>
                  <a:lnTo>
                    <a:pt x="718421" y="626845"/>
                  </a:lnTo>
                  <a:lnTo>
                    <a:pt x="669656" y="619354"/>
                  </a:lnTo>
                  <a:lnTo>
                    <a:pt x="622340" y="611674"/>
                  </a:lnTo>
                  <a:lnTo>
                    <a:pt x="576501" y="603811"/>
                  </a:lnTo>
                  <a:lnTo>
                    <a:pt x="532173" y="595770"/>
                  </a:lnTo>
                  <a:lnTo>
                    <a:pt x="489384" y="587554"/>
                  </a:lnTo>
                  <a:lnTo>
                    <a:pt x="448167" y="579168"/>
                  </a:lnTo>
                  <a:lnTo>
                    <a:pt x="408552" y="570616"/>
                  </a:lnTo>
                  <a:lnTo>
                    <a:pt x="370569" y="561903"/>
                  </a:lnTo>
                  <a:lnTo>
                    <a:pt x="299624" y="544009"/>
                  </a:lnTo>
                  <a:lnTo>
                    <a:pt x="235578" y="525523"/>
                  </a:lnTo>
                  <a:lnTo>
                    <a:pt x="178678" y="506477"/>
                  </a:lnTo>
                  <a:lnTo>
                    <a:pt x="129170" y="486908"/>
                  </a:lnTo>
                  <a:lnTo>
                    <a:pt x="87300" y="466850"/>
                  </a:lnTo>
                  <a:lnTo>
                    <a:pt x="53313" y="446338"/>
                  </a:lnTo>
                  <a:lnTo>
                    <a:pt x="17654" y="414796"/>
                  </a:lnTo>
                  <a:lnTo>
                    <a:pt x="0" y="371475"/>
                  </a:lnTo>
                  <a:close/>
                </a:path>
              </a:pathLst>
            </a:custGeom>
            <a:ln w="57150">
              <a:solidFill>
                <a:srgbClr val="DB13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99154" y="115188"/>
            <a:ext cx="442912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Nasıl</a:t>
            </a:r>
            <a:r>
              <a:rPr spc="-80" dirty="0"/>
              <a:t> </a:t>
            </a:r>
            <a:r>
              <a:rPr spc="-5" dirty="0"/>
              <a:t>Başvuru</a:t>
            </a:r>
            <a:r>
              <a:rPr spc="-15" dirty="0"/>
              <a:t> </a:t>
            </a:r>
            <a:r>
              <a:rPr spc="-35" dirty="0"/>
              <a:t>Yapılır?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9154" y="115188"/>
            <a:ext cx="311531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Başvuru</a:t>
            </a:r>
            <a:r>
              <a:rPr spc="-130" dirty="0"/>
              <a:t> </a:t>
            </a:r>
            <a:r>
              <a:rPr spc="-25" dirty="0"/>
              <a:t>Formu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52700" y="1114424"/>
            <a:ext cx="6829425" cy="5743575"/>
            <a:chOff x="2552700" y="1114424"/>
            <a:chExt cx="6829425" cy="5743575"/>
          </a:xfrm>
        </p:grpSpPr>
        <p:sp>
          <p:nvSpPr>
            <p:cNvPr id="4" name="object 4"/>
            <p:cNvSpPr/>
            <p:nvPr/>
          </p:nvSpPr>
          <p:spPr>
            <a:xfrm>
              <a:off x="3438525" y="5162550"/>
              <a:ext cx="5248275" cy="742950"/>
            </a:xfrm>
            <a:custGeom>
              <a:avLst/>
              <a:gdLst/>
              <a:ahLst/>
              <a:cxnLst/>
              <a:rect l="l" t="t" r="r" b="b"/>
              <a:pathLst>
                <a:path w="5248275" h="742950">
                  <a:moveTo>
                    <a:pt x="0" y="371475"/>
                  </a:moveTo>
                  <a:lnTo>
                    <a:pt x="17654" y="328163"/>
                  </a:lnTo>
                  <a:lnTo>
                    <a:pt x="53313" y="296625"/>
                  </a:lnTo>
                  <a:lnTo>
                    <a:pt x="87300" y="276116"/>
                  </a:lnTo>
                  <a:lnTo>
                    <a:pt x="129170" y="256060"/>
                  </a:lnTo>
                  <a:lnTo>
                    <a:pt x="178678" y="236493"/>
                  </a:lnTo>
                  <a:lnTo>
                    <a:pt x="235578" y="217448"/>
                  </a:lnTo>
                  <a:lnTo>
                    <a:pt x="299624" y="198962"/>
                  </a:lnTo>
                  <a:lnTo>
                    <a:pt x="370569" y="181069"/>
                  </a:lnTo>
                  <a:lnTo>
                    <a:pt x="408552" y="172355"/>
                  </a:lnTo>
                  <a:lnTo>
                    <a:pt x="448167" y="163803"/>
                  </a:lnTo>
                  <a:lnTo>
                    <a:pt x="489384" y="155417"/>
                  </a:lnTo>
                  <a:lnTo>
                    <a:pt x="532173" y="147201"/>
                  </a:lnTo>
                  <a:lnTo>
                    <a:pt x="576501" y="139159"/>
                  </a:lnTo>
                  <a:lnTo>
                    <a:pt x="622340" y="131296"/>
                  </a:lnTo>
                  <a:lnTo>
                    <a:pt x="669656" y="123616"/>
                  </a:lnTo>
                  <a:lnTo>
                    <a:pt x="718421" y="116123"/>
                  </a:lnTo>
                  <a:lnTo>
                    <a:pt x="768604" y="108823"/>
                  </a:lnTo>
                  <a:lnTo>
                    <a:pt x="820172" y="101718"/>
                  </a:lnTo>
                  <a:lnTo>
                    <a:pt x="873096" y="94814"/>
                  </a:lnTo>
                  <a:lnTo>
                    <a:pt x="927346" y="88115"/>
                  </a:lnTo>
                  <a:lnTo>
                    <a:pt x="982889" y="81626"/>
                  </a:lnTo>
                  <a:lnTo>
                    <a:pt x="1039696" y="75350"/>
                  </a:lnTo>
                  <a:lnTo>
                    <a:pt x="1097736" y="69292"/>
                  </a:lnTo>
                  <a:lnTo>
                    <a:pt x="1156977" y="63456"/>
                  </a:lnTo>
                  <a:lnTo>
                    <a:pt x="1217389" y="57847"/>
                  </a:lnTo>
                  <a:lnTo>
                    <a:pt x="1278942" y="52469"/>
                  </a:lnTo>
                  <a:lnTo>
                    <a:pt x="1341605" y="47327"/>
                  </a:lnTo>
                  <a:lnTo>
                    <a:pt x="1405346" y="42425"/>
                  </a:lnTo>
                  <a:lnTo>
                    <a:pt x="1470136" y="37766"/>
                  </a:lnTo>
                  <a:lnTo>
                    <a:pt x="1535942" y="33356"/>
                  </a:lnTo>
                  <a:lnTo>
                    <a:pt x="1602736" y="29200"/>
                  </a:lnTo>
                  <a:lnTo>
                    <a:pt x="1670485" y="25300"/>
                  </a:lnTo>
                  <a:lnTo>
                    <a:pt x="1739159" y="21662"/>
                  </a:lnTo>
                  <a:lnTo>
                    <a:pt x="1808727" y="18290"/>
                  </a:lnTo>
                  <a:lnTo>
                    <a:pt x="1879159" y="15188"/>
                  </a:lnTo>
                  <a:lnTo>
                    <a:pt x="1950423" y="12361"/>
                  </a:lnTo>
                  <a:lnTo>
                    <a:pt x="2022490" y="9813"/>
                  </a:lnTo>
                  <a:lnTo>
                    <a:pt x="2095327" y="7549"/>
                  </a:lnTo>
                  <a:lnTo>
                    <a:pt x="2168905" y="5572"/>
                  </a:lnTo>
                  <a:lnTo>
                    <a:pt x="2243193" y="3888"/>
                  </a:lnTo>
                  <a:lnTo>
                    <a:pt x="2318160" y="2499"/>
                  </a:lnTo>
                  <a:lnTo>
                    <a:pt x="2393775" y="1412"/>
                  </a:lnTo>
                  <a:lnTo>
                    <a:pt x="2470007" y="630"/>
                  </a:lnTo>
                  <a:lnTo>
                    <a:pt x="2546826" y="158"/>
                  </a:lnTo>
                  <a:lnTo>
                    <a:pt x="2624201" y="0"/>
                  </a:lnTo>
                  <a:lnTo>
                    <a:pt x="2701569" y="158"/>
                  </a:lnTo>
                  <a:lnTo>
                    <a:pt x="2778381" y="630"/>
                  </a:lnTo>
                  <a:lnTo>
                    <a:pt x="2854607" y="1412"/>
                  </a:lnTo>
                  <a:lnTo>
                    <a:pt x="2930216" y="2499"/>
                  </a:lnTo>
                  <a:lnTo>
                    <a:pt x="3005177" y="3888"/>
                  </a:lnTo>
                  <a:lnTo>
                    <a:pt x="3079459" y="5572"/>
                  </a:lnTo>
                  <a:lnTo>
                    <a:pt x="3153032" y="7549"/>
                  </a:lnTo>
                  <a:lnTo>
                    <a:pt x="3225864" y="9813"/>
                  </a:lnTo>
                  <a:lnTo>
                    <a:pt x="3297926" y="12361"/>
                  </a:lnTo>
                  <a:lnTo>
                    <a:pt x="3369186" y="15188"/>
                  </a:lnTo>
                  <a:lnTo>
                    <a:pt x="3439613" y="18290"/>
                  </a:lnTo>
                  <a:lnTo>
                    <a:pt x="3509177" y="21662"/>
                  </a:lnTo>
                  <a:lnTo>
                    <a:pt x="3577847" y="25300"/>
                  </a:lnTo>
                  <a:lnTo>
                    <a:pt x="3645592" y="29200"/>
                  </a:lnTo>
                  <a:lnTo>
                    <a:pt x="3712382" y="33356"/>
                  </a:lnTo>
                  <a:lnTo>
                    <a:pt x="3778185" y="37766"/>
                  </a:lnTo>
                  <a:lnTo>
                    <a:pt x="3842971" y="42425"/>
                  </a:lnTo>
                  <a:lnTo>
                    <a:pt x="3906709" y="47327"/>
                  </a:lnTo>
                  <a:lnTo>
                    <a:pt x="3969368" y="52469"/>
                  </a:lnTo>
                  <a:lnTo>
                    <a:pt x="4030918" y="57847"/>
                  </a:lnTo>
                  <a:lnTo>
                    <a:pt x="4091328" y="63456"/>
                  </a:lnTo>
                  <a:lnTo>
                    <a:pt x="4150567" y="69292"/>
                  </a:lnTo>
                  <a:lnTo>
                    <a:pt x="4208604" y="75350"/>
                  </a:lnTo>
                  <a:lnTo>
                    <a:pt x="4265409" y="81626"/>
                  </a:lnTo>
                  <a:lnTo>
                    <a:pt x="4320950" y="88115"/>
                  </a:lnTo>
                  <a:lnTo>
                    <a:pt x="4375197" y="94814"/>
                  </a:lnTo>
                  <a:lnTo>
                    <a:pt x="4428120" y="101718"/>
                  </a:lnTo>
                  <a:lnTo>
                    <a:pt x="4479686" y="108823"/>
                  </a:lnTo>
                  <a:lnTo>
                    <a:pt x="4529867" y="116123"/>
                  </a:lnTo>
                  <a:lnTo>
                    <a:pt x="4578630" y="123616"/>
                  </a:lnTo>
                  <a:lnTo>
                    <a:pt x="4625946" y="131296"/>
                  </a:lnTo>
                  <a:lnTo>
                    <a:pt x="4671783" y="139159"/>
                  </a:lnTo>
                  <a:lnTo>
                    <a:pt x="4716110" y="147201"/>
                  </a:lnTo>
                  <a:lnTo>
                    <a:pt x="4758897" y="155417"/>
                  </a:lnTo>
                  <a:lnTo>
                    <a:pt x="4800114" y="163803"/>
                  </a:lnTo>
                  <a:lnTo>
                    <a:pt x="4839728" y="172355"/>
                  </a:lnTo>
                  <a:lnTo>
                    <a:pt x="4877710" y="181069"/>
                  </a:lnTo>
                  <a:lnTo>
                    <a:pt x="4948654" y="198962"/>
                  </a:lnTo>
                  <a:lnTo>
                    <a:pt x="5012698" y="217448"/>
                  </a:lnTo>
                  <a:lnTo>
                    <a:pt x="5069597" y="236493"/>
                  </a:lnTo>
                  <a:lnTo>
                    <a:pt x="5119105" y="256060"/>
                  </a:lnTo>
                  <a:lnTo>
                    <a:pt x="5160975" y="276116"/>
                  </a:lnTo>
                  <a:lnTo>
                    <a:pt x="5194961" y="296625"/>
                  </a:lnTo>
                  <a:lnTo>
                    <a:pt x="5230620" y="328163"/>
                  </a:lnTo>
                  <a:lnTo>
                    <a:pt x="5248275" y="371475"/>
                  </a:lnTo>
                  <a:lnTo>
                    <a:pt x="5247156" y="382427"/>
                  </a:lnTo>
                  <a:lnTo>
                    <a:pt x="5220817" y="425407"/>
                  </a:lnTo>
                  <a:lnTo>
                    <a:pt x="5178969" y="456649"/>
                  </a:lnTo>
                  <a:lnTo>
                    <a:pt x="5141010" y="476938"/>
                  </a:lnTo>
                  <a:lnTo>
                    <a:pt x="5095290" y="496756"/>
                  </a:lnTo>
                  <a:lnTo>
                    <a:pt x="5042056" y="516068"/>
                  </a:lnTo>
                  <a:lnTo>
                    <a:pt x="4981554" y="534838"/>
                  </a:lnTo>
                  <a:lnTo>
                    <a:pt x="4914029" y="553032"/>
                  </a:lnTo>
                  <a:lnTo>
                    <a:pt x="4839728" y="570616"/>
                  </a:lnTo>
                  <a:lnTo>
                    <a:pt x="4800114" y="579168"/>
                  </a:lnTo>
                  <a:lnTo>
                    <a:pt x="4758897" y="587554"/>
                  </a:lnTo>
                  <a:lnTo>
                    <a:pt x="4716110" y="595770"/>
                  </a:lnTo>
                  <a:lnTo>
                    <a:pt x="4671783" y="603811"/>
                  </a:lnTo>
                  <a:lnTo>
                    <a:pt x="4625946" y="611674"/>
                  </a:lnTo>
                  <a:lnTo>
                    <a:pt x="4578630" y="619354"/>
                  </a:lnTo>
                  <a:lnTo>
                    <a:pt x="4529867" y="626845"/>
                  </a:lnTo>
                  <a:lnTo>
                    <a:pt x="4479686" y="634145"/>
                  </a:lnTo>
                  <a:lnTo>
                    <a:pt x="4428120" y="641249"/>
                  </a:lnTo>
                  <a:lnTo>
                    <a:pt x="4375197" y="648152"/>
                  </a:lnTo>
                  <a:lnTo>
                    <a:pt x="4320950" y="654850"/>
                  </a:lnTo>
                  <a:lnTo>
                    <a:pt x="4265409" y="661339"/>
                  </a:lnTo>
                  <a:lnTo>
                    <a:pt x="4208604" y="667614"/>
                  </a:lnTo>
                  <a:lnTo>
                    <a:pt x="4150567" y="673672"/>
                  </a:lnTo>
                  <a:lnTo>
                    <a:pt x="4091328" y="679506"/>
                  </a:lnTo>
                  <a:lnTo>
                    <a:pt x="4030918" y="685114"/>
                  </a:lnTo>
                  <a:lnTo>
                    <a:pt x="3969368" y="690491"/>
                  </a:lnTo>
                  <a:lnTo>
                    <a:pt x="3906709" y="695633"/>
                  </a:lnTo>
                  <a:lnTo>
                    <a:pt x="3842971" y="700534"/>
                  </a:lnTo>
                  <a:lnTo>
                    <a:pt x="3778185" y="705192"/>
                  </a:lnTo>
                  <a:lnTo>
                    <a:pt x="3712382" y="709601"/>
                  </a:lnTo>
                  <a:lnTo>
                    <a:pt x="3645592" y="713757"/>
                  </a:lnTo>
                  <a:lnTo>
                    <a:pt x="3577847" y="717655"/>
                  </a:lnTo>
                  <a:lnTo>
                    <a:pt x="3509177" y="721293"/>
                  </a:lnTo>
                  <a:lnTo>
                    <a:pt x="3439613" y="724664"/>
                  </a:lnTo>
                  <a:lnTo>
                    <a:pt x="3369186" y="727765"/>
                  </a:lnTo>
                  <a:lnTo>
                    <a:pt x="3297926" y="730591"/>
                  </a:lnTo>
                  <a:lnTo>
                    <a:pt x="3225864" y="733138"/>
                  </a:lnTo>
                  <a:lnTo>
                    <a:pt x="3153032" y="735402"/>
                  </a:lnTo>
                  <a:lnTo>
                    <a:pt x="3079459" y="737378"/>
                  </a:lnTo>
                  <a:lnTo>
                    <a:pt x="3005177" y="739063"/>
                  </a:lnTo>
                  <a:lnTo>
                    <a:pt x="2930216" y="740450"/>
                  </a:lnTo>
                  <a:lnTo>
                    <a:pt x="2854607" y="741537"/>
                  </a:lnTo>
                  <a:lnTo>
                    <a:pt x="2778381" y="742319"/>
                  </a:lnTo>
                  <a:lnTo>
                    <a:pt x="2701569" y="742791"/>
                  </a:lnTo>
                  <a:lnTo>
                    <a:pt x="2624201" y="742950"/>
                  </a:lnTo>
                  <a:lnTo>
                    <a:pt x="2546826" y="742791"/>
                  </a:lnTo>
                  <a:lnTo>
                    <a:pt x="2470007" y="742319"/>
                  </a:lnTo>
                  <a:lnTo>
                    <a:pt x="2393775" y="741537"/>
                  </a:lnTo>
                  <a:lnTo>
                    <a:pt x="2318160" y="740450"/>
                  </a:lnTo>
                  <a:lnTo>
                    <a:pt x="2243193" y="739063"/>
                  </a:lnTo>
                  <a:lnTo>
                    <a:pt x="2168905" y="737378"/>
                  </a:lnTo>
                  <a:lnTo>
                    <a:pt x="2095327" y="735402"/>
                  </a:lnTo>
                  <a:lnTo>
                    <a:pt x="2022490" y="733138"/>
                  </a:lnTo>
                  <a:lnTo>
                    <a:pt x="1950423" y="730591"/>
                  </a:lnTo>
                  <a:lnTo>
                    <a:pt x="1879159" y="727765"/>
                  </a:lnTo>
                  <a:lnTo>
                    <a:pt x="1808727" y="724664"/>
                  </a:lnTo>
                  <a:lnTo>
                    <a:pt x="1739159" y="721293"/>
                  </a:lnTo>
                  <a:lnTo>
                    <a:pt x="1670485" y="717655"/>
                  </a:lnTo>
                  <a:lnTo>
                    <a:pt x="1602736" y="713757"/>
                  </a:lnTo>
                  <a:lnTo>
                    <a:pt x="1535942" y="709601"/>
                  </a:lnTo>
                  <a:lnTo>
                    <a:pt x="1470136" y="705192"/>
                  </a:lnTo>
                  <a:lnTo>
                    <a:pt x="1405346" y="700534"/>
                  </a:lnTo>
                  <a:lnTo>
                    <a:pt x="1341605" y="695633"/>
                  </a:lnTo>
                  <a:lnTo>
                    <a:pt x="1278942" y="690491"/>
                  </a:lnTo>
                  <a:lnTo>
                    <a:pt x="1217389" y="685114"/>
                  </a:lnTo>
                  <a:lnTo>
                    <a:pt x="1156977" y="679506"/>
                  </a:lnTo>
                  <a:lnTo>
                    <a:pt x="1097736" y="673672"/>
                  </a:lnTo>
                  <a:lnTo>
                    <a:pt x="1039696" y="667614"/>
                  </a:lnTo>
                  <a:lnTo>
                    <a:pt x="982889" y="661339"/>
                  </a:lnTo>
                  <a:lnTo>
                    <a:pt x="927346" y="654850"/>
                  </a:lnTo>
                  <a:lnTo>
                    <a:pt x="873096" y="648152"/>
                  </a:lnTo>
                  <a:lnTo>
                    <a:pt x="820172" y="641249"/>
                  </a:lnTo>
                  <a:lnTo>
                    <a:pt x="768603" y="634145"/>
                  </a:lnTo>
                  <a:lnTo>
                    <a:pt x="718421" y="626845"/>
                  </a:lnTo>
                  <a:lnTo>
                    <a:pt x="669656" y="619354"/>
                  </a:lnTo>
                  <a:lnTo>
                    <a:pt x="622340" y="611674"/>
                  </a:lnTo>
                  <a:lnTo>
                    <a:pt x="576501" y="603811"/>
                  </a:lnTo>
                  <a:lnTo>
                    <a:pt x="532173" y="595770"/>
                  </a:lnTo>
                  <a:lnTo>
                    <a:pt x="489384" y="587554"/>
                  </a:lnTo>
                  <a:lnTo>
                    <a:pt x="448167" y="579168"/>
                  </a:lnTo>
                  <a:lnTo>
                    <a:pt x="408552" y="570616"/>
                  </a:lnTo>
                  <a:lnTo>
                    <a:pt x="370569" y="561903"/>
                  </a:lnTo>
                  <a:lnTo>
                    <a:pt x="299624" y="544009"/>
                  </a:lnTo>
                  <a:lnTo>
                    <a:pt x="235578" y="525523"/>
                  </a:lnTo>
                  <a:lnTo>
                    <a:pt x="178678" y="506477"/>
                  </a:lnTo>
                  <a:lnTo>
                    <a:pt x="129170" y="486908"/>
                  </a:lnTo>
                  <a:lnTo>
                    <a:pt x="87300" y="466850"/>
                  </a:lnTo>
                  <a:lnTo>
                    <a:pt x="53313" y="446338"/>
                  </a:lnTo>
                  <a:lnTo>
                    <a:pt x="17654" y="414796"/>
                  </a:lnTo>
                  <a:lnTo>
                    <a:pt x="0" y="371475"/>
                  </a:lnTo>
                  <a:close/>
                </a:path>
              </a:pathLst>
            </a:custGeom>
            <a:ln w="57150">
              <a:solidFill>
                <a:srgbClr val="DB13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2700" y="1114424"/>
              <a:ext cx="6829425" cy="57435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9154" y="115188"/>
            <a:ext cx="311531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Başvuru</a:t>
            </a:r>
            <a:r>
              <a:rPr spc="-130" dirty="0"/>
              <a:t> </a:t>
            </a:r>
            <a:r>
              <a:rPr spc="-25" dirty="0"/>
              <a:t>Formu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5325" y="4124325"/>
            <a:ext cx="10801350" cy="1819275"/>
            <a:chOff x="695325" y="4124325"/>
            <a:chExt cx="10801350" cy="1819275"/>
          </a:xfrm>
        </p:grpSpPr>
        <p:sp>
          <p:nvSpPr>
            <p:cNvPr id="4" name="object 4"/>
            <p:cNvSpPr/>
            <p:nvPr/>
          </p:nvSpPr>
          <p:spPr>
            <a:xfrm>
              <a:off x="3438525" y="5162550"/>
              <a:ext cx="5248275" cy="742950"/>
            </a:xfrm>
            <a:custGeom>
              <a:avLst/>
              <a:gdLst/>
              <a:ahLst/>
              <a:cxnLst/>
              <a:rect l="l" t="t" r="r" b="b"/>
              <a:pathLst>
                <a:path w="5248275" h="742950">
                  <a:moveTo>
                    <a:pt x="0" y="371475"/>
                  </a:moveTo>
                  <a:lnTo>
                    <a:pt x="17654" y="328163"/>
                  </a:lnTo>
                  <a:lnTo>
                    <a:pt x="53313" y="296625"/>
                  </a:lnTo>
                  <a:lnTo>
                    <a:pt x="87300" y="276116"/>
                  </a:lnTo>
                  <a:lnTo>
                    <a:pt x="129170" y="256060"/>
                  </a:lnTo>
                  <a:lnTo>
                    <a:pt x="178678" y="236493"/>
                  </a:lnTo>
                  <a:lnTo>
                    <a:pt x="235578" y="217448"/>
                  </a:lnTo>
                  <a:lnTo>
                    <a:pt x="299624" y="198962"/>
                  </a:lnTo>
                  <a:lnTo>
                    <a:pt x="370569" y="181069"/>
                  </a:lnTo>
                  <a:lnTo>
                    <a:pt x="408552" y="172355"/>
                  </a:lnTo>
                  <a:lnTo>
                    <a:pt x="448167" y="163803"/>
                  </a:lnTo>
                  <a:lnTo>
                    <a:pt x="489384" y="155417"/>
                  </a:lnTo>
                  <a:lnTo>
                    <a:pt x="532173" y="147201"/>
                  </a:lnTo>
                  <a:lnTo>
                    <a:pt x="576501" y="139159"/>
                  </a:lnTo>
                  <a:lnTo>
                    <a:pt x="622340" y="131296"/>
                  </a:lnTo>
                  <a:lnTo>
                    <a:pt x="669656" y="123616"/>
                  </a:lnTo>
                  <a:lnTo>
                    <a:pt x="718421" y="116123"/>
                  </a:lnTo>
                  <a:lnTo>
                    <a:pt x="768604" y="108823"/>
                  </a:lnTo>
                  <a:lnTo>
                    <a:pt x="820172" y="101718"/>
                  </a:lnTo>
                  <a:lnTo>
                    <a:pt x="873096" y="94814"/>
                  </a:lnTo>
                  <a:lnTo>
                    <a:pt x="927346" y="88115"/>
                  </a:lnTo>
                  <a:lnTo>
                    <a:pt x="982889" y="81626"/>
                  </a:lnTo>
                  <a:lnTo>
                    <a:pt x="1039696" y="75350"/>
                  </a:lnTo>
                  <a:lnTo>
                    <a:pt x="1097736" y="69292"/>
                  </a:lnTo>
                  <a:lnTo>
                    <a:pt x="1156977" y="63456"/>
                  </a:lnTo>
                  <a:lnTo>
                    <a:pt x="1217389" y="57847"/>
                  </a:lnTo>
                  <a:lnTo>
                    <a:pt x="1278942" y="52469"/>
                  </a:lnTo>
                  <a:lnTo>
                    <a:pt x="1341605" y="47327"/>
                  </a:lnTo>
                  <a:lnTo>
                    <a:pt x="1405346" y="42425"/>
                  </a:lnTo>
                  <a:lnTo>
                    <a:pt x="1470136" y="37766"/>
                  </a:lnTo>
                  <a:lnTo>
                    <a:pt x="1535942" y="33356"/>
                  </a:lnTo>
                  <a:lnTo>
                    <a:pt x="1602736" y="29200"/>
                  </a:lnTo>
                  <a:lnTo>
                    <a:pt x="1670485" y="25300"/>
                  </a:lnTo>
                  <a:lnTo>
                    <a:pt x="1739159" y="21662"/>
                  </a:lnTo>
                  <a:lnTo>
                    <a:pt x="1808727" y="18290"/>
                  </a:lnTo>
                  <a:lnTo>
                    <a:pt x="1879159" y="15188"/>
                  </a:lnTo>
                  <a:lnTo>
                    <a:pt x="1950423" y="12361"/>
                  </a:lnTo>
                  <a:lnTo>
                    <a:pt x="2022490" y="9813"/>
                  </a:lnTo>
                  <a:lnTo>
                    <a:pt x="2095327" y="7549"/>
                  </a:lnTo>
                  <a:lnTo>
                    <a:pt x="2168905" y="5572"/>
                  </a:lnTo>
                  <a:lnTo>
                    <a:pt x="2243193" y="3888"/>
                  </a:lnTo>
                  <a:lnTo>
                    <a:pt x="2318160" y="2499"/>
                  </a:lnTo>
                  <a:lnTo>
                    <a:pt x="2393775" y="1412"/>
                  </a:lnTo>
                  <a:lnTo>
                    <a:pt x="2470007" y="630"/>
                  </a:lnTo>
                  <a:lnTo>
                    <a:pt x="2546826" y="158"/>
                  </a:lnTo>
                  <a:lnTo>
                    <a:pt x="2624201" y="0"/>
                  </a:lnTo>
                  <a:lnTo>
                    <a:pt x="2701569" y="158"/>
                  </a:lnTo>
                  <a:lnTo>
                    <a:pt x="2778381" y="630"/>
                  </a:lnTo>
                  <a:lnTo>
                    <a:pt x="2854607" y="1412"/>
                  </a:lnTo>
                  <a:lnTo>
                    <a:pt x="2930216" y="2499"/>
                  </a:lnTo>
                  <a:lnTo>
                    <a:pt x="3005177" y="3888"/>
                  </a:lnTo>
                  <a:lnTo>
                    <a:pt x="3079459" y="5572"/>
                  </a:lnTo>
                  <a:lnTo>
                    <a:pt x="3153032" y="7549"/>
                  </a:lnTo>
                  <a:lnTo>
                    <a:pt x="3225864" y="9813"/>
                  </a:lnTo>
                  <a:lnTo>
                    <a:pt x="3297926" y="12361"/>
                  </a:lnTo>
                  <a:lnTo>
                    <a:pt x="3369186" y="15188"/>
                  </a:lnTo>
                  <a:lnTo>
                    <a:pt x="3439613" y="18290"/>
                  </a:lnTo>
                  <a:lnTo>
                    <a:pt x="3509177" y="21662"/>
                  </a:lnTo>
                  <a:lnTo>
                    <a:pt x="3577847" y="25300"/>
                  </a:lnTo>
                  <a:lnTo>
                    <a:pt x="3645592" y="29200"/>
                  </a:lnTo>
                  <a:lnTo>
                    <a:pt x="3712382" y="33356"/>
                  </a:lnTo>
                  <a:lnTo>
                    <a:pt x="3778185" y="37766"/>
                  </a:lnTo>
                  <a:lnTo>
                    <a:pt x="3842971" y="42425"/>
                  </a:lnTo>
                  <a:lnTo>
                    <a:pt x="3906709" y="47327"/>
                  </a:lnTo>
                  <a:lnTo>
                    <a:pt x="3969368" y="52469"/>
                  </a:lnTo>
                  <a:lnTo>
                    <a:pt x="4030918" y="57847"/>
                  </a:lnTo>
                  <a:lnTo>
                    <a:pt x="4091328" y="63456"/>
                  </a:lnTo>
                  <a:lnTo>
                    <a:pt x="4150567" y="69292"/>
                  </a:lnTo>
                  <a:lnTo>
                    <a:pt x="4208604" y="75350"/>
                  </a:lnTo>
                  <a:lnTo>
                    <a:pt x="4265409" y="81626"/>
                  </a:lnTo>
                  <a:lnTo>
                    <a:pt x="4320950" y="88115"/>
                  </a:lnTo>
                  <a:lnTo>
                    <a:pt x="4375197" y="94814"/>
                  </a:lnTo>
                  <a:lnTo>
                    <a:pt x="4428120" y="101718"/>
                  </a:lnTo>
                  <a:lnTo>
                    <a:pt x="4479686" y="108823"/>
                  </a:lnTo>
                  <a:lnTo>
                    <a:pt x="4529867" y="116123"/>
                  </a:lnTo>
                  <a:lnTo>
                    <a:pt x="4578630" y="123616"/>
                  </a:lnTo>
                  <a:lnTo>
                    <a:pt x="4625946" y="131296"/>
                  </a:lnTo>
                  <a:lnTo>
                    <a:pt x="4671783" y="139159"/>
                  </a:lnTo>
                  <a:lnTo>
                    <a:pt x="4716110" y="147201"/>
                  </a:lnTo>
                  <a:lnTo>
                    <a:pt x="4758897" y="155417"/>
                  </a:lnTo>
                  <a:lnTo>
                    <a:pt x="4800114" y="163803"/>
                  </a:lnTo>
                  <a:lnTo>
                    <a:pt x="4839728" y="172355"/>
                  </a:lnTo>
                  <a:lnTo>
                    <a:pt x="4877710" y="181069"/>
                  </a:lnTo>
                  <a:lnTo>
                    <a:pt x="4948654" y="198962"/>
                  </a:lnTo>
                  <a:lnTo>
                    <a:pt x="5012698" y="217448"/>
                  </a:lnTo>
                  <a:lnTo>
                    <a:pt x="5069597" y="236493"/>
                  </a:lnTo>
                  <a:lnTo>
                    <a:pt x="5119105" y="256060"/>
                  </a:lnTo>
                  <a:lnTo>
                    <a:pt x="5160975" y="276116"/>
                  </a:lnTo>
                  <a:lnTo>
                    <a:pt x="5194961" y="296625"/>
                  </a:lnTo>
                  <a:lnTo>
                    <a:pt x="5230620" y="328163"/>
                  </a:lnTo>
                  <a:lnTo>
                    <a:pt x="5248275" y="371475"/>
                  </a:lnTo>
                  <a:lnTo>
                    <a:pt x="5247156" y="382427"/>
                  </a:lnTo>
                  <a:lnTo>
                    <a:pt x="5220817" y="425407"/>
                  </a:lnTo>
                  <a:lnTo>
                    <a:pt x="5178969" y="456649"/>
                  </a:lnTo>
                  <a:lnTo>
                    <a:pt x="5141010" y="476938"/>
                  </a:lnTo>
                  <a:lnTo>
                    <a:pt x="5095290" y="496756"/>
                  </a:lnTo>
                  <a:lnTo>
                    <a:pt x="5042056" y="516068"/>
                  </a:lnTo>
                  <a:lnTo>
                    <a:pt x="4981554" y="534838"/>
                  </a:lnTo>
                  <a:lnTo>
                    <a:pt x="4914029" y="553032"/>
                  </a:lnTo>
                  <a:lnTo>
                    <a:pt x="4839728" y="570616"/>
                  </a:lnTo>
                  <a:lnTo>
                    <a:pt x="4800114" y="579168"/>
                  </a:lnTo>
                  <a:lnTo>
                    <a:pt x="4758897" y="587554"/>
                  </a:lnTo>
                  <a:lnTo>
                    <a:pt x="4716110" y="595770"/>
                  </a:lnTo>
                  <a:lnTo>
                    <a:pt x="4671783" y="603811"/>
                  </a:lnTo>
                  <a:lnTo>
                    <a:pt x="4625946" y="611674"/>
                  </a:lnTo>
                  <a:lnTo>
                    <a:pt x="4578630" y="619354"/>
                  </a:lnTo>
                  <a:lnTo>
                    <a:pt x="4529867" y="626845"/>
                  </a:lnTo>
                  <a:lnTo>
                    <a:pt x="4479686" y="634145"/>
                  </a:lnTo>
                  <a:lnTo>
                    <a:pt x="4428120" y="641249"/>
                  </a:lnTo>
                  <a:lnTo>
                    <a:pt x="4375197" y="648152"/>
                  </a:lnTo>
                  <a:lnTo>
                    <a:pt x="4320950" y="654850"/>
                  </a:lnTo>
                  <a:lnTo>
                    <a:pt x="4265409" y="661339"/>
                  </a:lnTo>
                  <a:lnTo>
                    <a:pt x="4208604" y="667614"/>
                  </a:lnTo>
                  <a:lnTo>
                    <a:pt x="4150567" y="673672"/>
                  </a:lnTo>
                  <a:lnTo>
                    <a:pt x="4091328" y="679506"/>
                  </a:lnTo>
                  <a:lnTo>
                    <a:pt x="4030918" y="685114"/>
                  </a:lnTo>
                  <a:lnTo>
                    <a:pt x="3969368" y="690491"/>
                  </a:lnTo>
                  <a:lnTo>
                    <a:pt x="3906709" y="695633"/>
                  </a:lnTo>
                  <a:lnTo>
                    <a:pt x="3842971" y="700534"/>
                  </a:lnTo>
                  <a:lnTo>
                    <a:pt x="3778185" y="705192"/>
                  </a:lnTo>
                  <a:lnTo>
                    <a:pt x="3712382" y="709601"/>
                  </a:lnTo>
                  <a:lnTo>
                    <a:pt x="3645592" y="713757"/>
                  </a:lnTo>
                  <a:lnTo>
                    <a:pt x="3577847" y="717655"/>
                  </a:lnTo>
                  <a:lnTo>
                    <a:pt x="3509177" y="721293"/>
                  </a:lnTo>
                  <a:lnTo>
                    <a:pt x="3439613" y="724664"/>
                  </a:lnTo>
                  <a:lnTo>
                    <a:pt x="3369186" y="727765"/>
                  </a:lnTo>
                  <a:lnTo>
                    <a:pt x="3297926" y="730591"/>
                  </a:lnTo>
                  <a:lnTo>
                    <a:pt x="3225864" y="733138"/>
                  </a:lnTo>
                  <a:lnTo>
                    <a:pt x="3153032" y="735402"/>
                  </a:lnTo>
                  <a:lnTo>
                    <a:pt x="3079459" y="737378"/>
                  </a:lnTo>
                  <a:lnTo>
                    <a:pt x="3005177" y="739063"/>
                  </a:lnTo>
                  <a:lnTo>
                    <a:pt x="2930216" y="740450"/>
                  </a:lnTo>
                  <a:lnTo>
                    <a:pt x="2854607" y="741537"/>
                  </a:lnTo>
                  <a:lnTo>
                    <a:pt x="2778381" y="742319"/>
                  </a:lnTo>
                  <a:lnTo>
                    <a:pt x="2701569" y="742791"/>
                  </a:lnTo>
                  <a:lnTo>
                    <a:pt x="2624201" y="742950"/>
                  </a:lnTo>
                  <a:lnTo>
                    <a:pt x="2546826" y="742791"/>
                  </a:lnTo>
                  <a:lnTo>
                    <a:pt x="2470007" y="742319"/>
                  </a:lnTo>
                  <a:lnTo>
                    <a:pt x="2393775" y="741537"/>
                  </a:lnTo>
                  <a:lnTo>
                    <a:pt x="2318160" y="740450"/>
                  </a:lnTo>
                  <a:lnTo>
                    <a:pt x="2243193" y="739063"/>
                  </a:lnTo>
                  <a:lnTo>
                    <a:pt x="2168905" y="737378"/>
                  </a:lnTo>
                  <a:lnTo>
                    <a:pt x="2095327" y="735402"/>
                  </a:lnTo>
                  <a:lnTo>
                    <a:pt x="2022490" y="733138"/>
                  </a:lnTo>
                  <a:lnTo>
                    <a:pt x="1950423" y="730591"/>
                  </a:lnTo>
                  <a:lnTo>
                    <a:pt x="1879159" y="727765"/>
                  </a:lnTo>
                  <a:lnTo>
                    <a:pt x="1808727" y="724664"/>
                  </a:lnTo>
                  <a:lnTo>
                    <a:pt x="1739159" y="721293"/>
                  </a:lnTo>
                  <a:lnTo>
                    <a:pt x="1670485" y="717655"/>
                  </a:lnTo>
                  <a:lnTo>
                    <a:pt x="1602736" y="713757"/>
                  </a:lnTo>
                  <a:lnTo>
                    <a:pt x="1535942" y="709601"/>
                  </a:lnTo>
                  <a:lnTo>
                    <a:pt x="1470136" y="705192"/>
                  </a:lnTo>
                  <a:lnTo>
                    <a:pt x="1405346" y="700534"/>
                  </a:lnTo>
                  <a:lnTo>
                    <a:pt x="1341605" y="695633"/>
                  </a:lnTo>
                  <a:lnTo>
                    <a:pt x="1278942" y="690491"/>
                  </a:lnTo>
                  <a:lnTo>
                    <a:pt x="1217389" y="685114"/>
                  </a:lnTo>
                  <a:lnTo>
                    <a:pt x="1156977" y="679506"/>
                  </a:lnTo>
                  <a:lnTo>
                    <a:pt x="1097736" y="673672"/>
                  </a:lnTo>
                  <a:lnTo>
                    <a:pt x="1039696" y="667614"/>
                  </a:lnTo>
                  <a:lnTo>
                    <a:pt x="982889" y="661339"/>
                  </a:lnTo>
                  <a:lnTo>
                    <a:pt x="927346" y="654850"/>
                  </a:lnTo>
                  <a:lnTo>
                    <a:pt x="873096" y="648152"/>
                  </a:lnTo>
                  <a:lnTo>
                    <a:pt x="820172" y="641249"/>
                  </a:lnTo>
                  <a:lnTo>
                    <a:pt x="768603" y="634145"/>
                  </a:lnTo>
                  <a:lnTo>
                    <a:pt x="718421" y="626845"/>
                  </a:lnTo>
                  <a:lnTo>
                    <a:pt x="669656" y="619354"/>
                  </a:lnTo>
                  <a:lnTo>
                    <a:pt x="622340" y="611674"/>
                  </a:lnTo>
                  <a:lnTo>
                    <a:pt x="576501" y="603811"/>
                  </a:lnTo>
                  <a:lnTo>
                    <a:pt x="532173" y="595770"/>
                  </a:lnTo>
                  <a:lnTo>
                    <a:pt x="489384" y="587554"/>
                  </a:lnTo>
                  <a:lnTo>
                    <a:pt x="448167" y="579168"/>
                  </a:lnTo>
                  <a:lnTo>
                    <a:pt x="408552" y="570616"/>
                  </a:lnTo>
                  <a:lnTo>
                    <a:pt x="370569" y="561903"/>
                  </a:lnTo>
                  <a:lnTo>
                    <a:pt x="299624" y="544009"/>
                  </a:lnTo>
                  <a:lnTo>
                    <a:pt x="235578" y="525523"/>
                  </a:lnTo>
                  <a:lnTo>
                    <a:pt x="178678" y="506477"/>
                  </a:lnTo>
                  <a:lnTo>
                    <a:pt x="129170" y="486908"/>
                  </a:lnTo>
                  <a:lnTo>
                    <a:pt x="87300" y="466850"/>
                  </a:lnTo>
                  <a:lnTo>
                    <a:pt x="53313" y="446338"/>
                  </a:lnTo>
                  <a:lnTo>
                    <a:pt x="17654" y="414796"/>
                  </a:lnTo>
                  <a:lnTo>
                    <a:pt x="0" y="371475"/>
                  </a:lnTo>
                  <a:close/>
                </a:path>
              </a:pathLst>
            </a:custGeom>
            <a:ln w="57150">
              <a:solidFill>
                <a:srgbClr val="DB13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325" y="4124325"/>
              <a:ext cx="10801350" cy="1819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0564" y="128269"/>
            <a:ext cx="148653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5" dirty="0"/>
              <a:t>T</a:t>
            </a:r>
            <a:r>
              <a:rPr spc="20" dirty="0"/>
              <a:t>a</a:t>
            </a:r>
            <a:r>
              <a:rPr dirty="0"/>
              <a:t>k</a:t>
            </a:r>
            <a:r>
              <a:rPr spc="30" dirty="0"/>
              <a:t>v</a:t>
            </a:r>
            <a:r>
              <a:rPr spc="10" dirty="0"/>
              <a:t>i</a:t>
            </a:r>
            <a:r>
              <a:rPr dirty="0"/>
              <a:t>m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9229725" cy="51906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2570" rIns="0" bIns="0" rtlCol="0">
            <a:spAutoFit/>
          </a:bodyPr>
          <a:lstStyle/>
          <a:p>
            <a:pPr marL="4130040">
              <a:lnSpc>
                <a:spcPct val="100000"/>
              </a:lnSpc>
              <a:spcBef>
                <a:spcPts val="1910"/>
              </a:spcBef>
            </a:pPr>
            <a:r>
              <a:rPr spc="-30" dirty="0"/>
              <a:t>Yarışma</a:t>
            </a:r>
            <a:r>
              <a:rPr spc="145" dirty="0"/>
              <a:t> </a:t>
            </a:r>
            <a:r>
              <a:rPr dirty="0"/>
              <a:t>Süreci</a:t>
            </a:r>
          </a:p>
          <a:p>
            <a:pPr marL="184150" indent="-172085">
              <a:lnSpc>
                <a:spcPct val="100000"/>
              </a:lnSpc>
              <a:spcBef>
                <a:spcPts val="1555"/>
              </a:spcBef>
              <a:buFont typeface="Arial MT"/>
              <a:buChar char="•"/>
              <a:tabLst>
                <a:tab pos="184785" algn="l"/>
              </a:tabLst>
            </a:pPr>
            <a:r>
              <a:rPr sz="2400" spc="-15" dirty="0">
                <a:solidFill>
                  <a:srgbClr val="000000"/>
                </a:solidFill>
              </a:rPr>
              <a:t>Proje</a:t>
            </a:r>
            <a:r>
              <a:rPr sz="2400" spc="45" dirty="0">
                <a:solidFill>
                  <a:srgbClr val="000000"/>
                </a:solidFill>
              </a:rPr>
              <a:t> </a:t>
            </a:r>
            <a:r>
              <a:rPr sz="2400" spc="15" dirty="0">
                <a:solidFill>
                  <a:srgbClr val="000000"/>
                </a:solidFill>
              </a:rPr>
              <a:t>Ön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Değerlendirme</a:t>
            </a:r>
            <a:r>
              <a:rPr sz="2400" spc="5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Formu</a:t>
            </a:r>
            <a:endParaRPr sz="2400" dirty="0"/>
          </a:p>
          <a:p>
            <a:pPr marL="12700">
              <a:lnSpc>
                <a:spcPct val="100000"/>
              </a:lnSpc>
              <a:spcBef>
                <a:spcPts val="1475"/>
              </a:spcBef>
              <a:tabLst>
                <a:tab pos="1289685" algn="l"/>
                <a:tab pos="2118995" algn="l"/>
                <a:tab pos="2662555" algn="l"/>
                <a:tab pos="4702810" algn="l"/>
                <a:tab pos="6217920" algn="l"/>
              </a:tabLst>
            </a:pPr>
            <a:r>
              <a:rPr sz="2400" b="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400" b="0" spc="-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b="0" spc="3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400" b="0" spc="-30" dirty="0">
                <a:solidFill>
                  <a:srgbClr val="000000"/>
                </a:solidFill>
                <a:latin typeface="Calibri"/>
                <a:cs typeface="Calibri"/>
              </a:rPr>
              <a:t>ı</a:t>
            </a:r>
            <a:r>
              <a:rPr sz="2400" b="0" spc="3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400" b="0" spc="-3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400" b="0" spc="-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b="0" spc="-24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,	</a:t>
            </a:r>
            <a:r>
              <a:rPr sz="2400" b="0" spc="3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400" b="0" spc="-9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b="0" spc="25" dirty="0">
                <a:solidFill>
                  <a:srgbClr val="000000"/>
                </a:solidFill>
                <a:latin typeface="Calibri"/>
                <a:cs typeface="Calibri"/>
              </a:rPr>
              <a:t>j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e	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Ö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n	</a:t>
            </a:r>
            <a:r>
              <a:rPr sz="2400" b="0" spc="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eğe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400" b="0" spc="-3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400" b="0" spc="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400" b="0" spc="1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400" b="0" spc="-3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400" b="0" spc="2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e	</a:t>
            </a:r>
            <a:r>
              <a:rPr sz="2400" b="0" spc="15" dirty="0" err="1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400" b="0" spc="5" dirty="0" err="1" smtClean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b="0" spc="-15" dirty="0" err="1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400" b="0" spc="25" dirty="0" err="1" smtClean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400" b="0" spc="-30" dirty="0" err="1" smtClean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sz="2400" b="0" spc="-15" dirty="0" err="1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400" b="0" spc="-30" dirty="0" err="1" smtClean="0">
                <a:solidFill>
                  <a:srgbClr val="000000"/>
                </a:solidFill>
                <a:latin typeface="Calibri"/>
                <a:cs typeface="Calibri"/>
              </a:rPr>
              <a:t>ı</a:t>
            </a:r>
            <a:r>
              <a:rPr sz="2400" b="0" spc="-75" dirty="0" err="1" smtClean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2400" b="0" spc="10" dirty="0" err="1" smtClean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400" b="0" dirty="0" err="1" smtClean="0">
                <a:solidFill>
                  <a:srgbClr val="000000"/>
                </a:solidFill>
                <a:latin typeface="Calibri"/>
                <a:cs typeface="Calibri"/>
              </a:rPr>
              <a:t>ı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5865" y="2747581"/>
            <a:ext cx="3681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3275" algn="l"/>
                <a:tab pos="1604010" algn="l"/>
                <a:tab pos="2910205" algn="l"/>
              </a:tabLst>
            </a:pPr>
            <a:r>
              <a:rPr sz="2400" spc="-20" dirty="0">
                <a:latin typeface="Calibri"/>
                <a:cs typeface="Calibri"/>
              </a:rPr>
              <a:t>Mart	</a:t>
            </a:r>
            <a:r>
              <a:rPr sz="2400" spc="5" dirty="0" smtClean="0">
                <a:latin typeface="Calibri"/>
                <a:cs typeface="Calibri"/>
              </a:rPr>
              <a:t>202</a:t>
            </a:r>
            <a:r>
              <a:rPr lang="tr-TR" sz="2400" spc="5" dirty="0" smtClean="0">
                <a:latin typeface="Calibri"/>
                <a:cs typeface="Calibri"/>
              </a:rPr>
              <a:t>2</a:t>
            </a:r>
            <a:r>
              <a:rPr sz="2400" spc="5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tarihinde	</a:t>
            </a:r>
            <a:r>
              <a:rPr sz="2400" spc="-5" dirty="0">
                <a:latin typeface="Calibri"/>
                <a:cs typeface="Calibri"/>
              </a:rPr>
              <a:t>teslim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392" y="3123749"/>
            <a:ext cx="10389870" cy="33159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50200"/>
              </a:lnSpc>
              <a:spcBef>
                <a:spcPts val="50"/>
              </a:spcBef>
            </a:pPr>
            <a:r>
              <a:rPr sz="2400" spc="-5" dirty="0">
                <a:latin typeface="Calibri"/>
                <a:cs typeface="Calibri"/>
              </a:rPr>
              <a:t>etmekle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yükümlüdürler.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Değerlendirme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Formları’nın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teslimi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alakalı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detaylı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bilgilendirme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yarışma</a:t>
            </a:r>
            <a:r>
              <a:rPr sz="2400" spc="-5" dirty="0">
                <a:latin typeface="Calibri"/>
                <a:cs typeface="Calibri"/>
              </a:rPr>
              <a:t> başvuru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tarihinin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sona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ermesinin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ardından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başvurusunu </a:t>
            </a:r>
            <a:r>
              <a:rPr sz="2400" spc="-10" dirty="0">
                <a:latin typeface="Calibri"/>
                <a:cs typeface="Calibri"/>
              </a:rPr>
              <a:t>tamamlamış </a:t>
            </a:r>
            <a:r>
              <a:rPr sz="2400" spc="-15" dirty="0">
                <a:latin typeface="Calibri"/>
                <a:cs typeface="Calibri"/>
              </a:rPr>
              <a:t>olan </a:t>
            </a:r>
            <a:r>
              <a:rPr sz="2400" spc="-10" dirty="0">
                <a:latin typeface="Calibri"/>
                <a:cs typeface="Calibri"/>
              </a:rPr>
              <a:t>takımlar </a:t>
            </a:r>
            <a:r>
              <a:rPr sz="2400" spc="-20" dirty="0">
                <a:latin typeface="Calibri"/>
                <a:cs typeface="Calibri"/>
              </a:rPr>
              <a:t>ile </a:t>
            </a:r>
            <a:r>
              <a:rPr sz="2400" spc="-25" dirty="0">
                <a:latin typeface="Calibri"/>
                <a:cs typeface="Calibri"/>
              </a:rPr>
              <a:t>paylaşılacaktır. </a:t>
            </a:r>
            <a:r>
              <a:rPr sz="2400" spc="-10" dirty="0">
                <a:latin typeface="Calibri"/>
                <a:cs typeface="Calibri"/>
              </a:rPr>
              <a:t>Proje Ön Değerlendirme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Formu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sonuçlarına</a:t>
            </a:r>
            <a:r>
              <a:rPr sz="2400" spc="-5" dirty="0">
                <a:latin typeface="Calibri"/>
                <a:cs typeface="Calibri"/>
              </a:rPr>
              <a:t> göre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bir</a:t>
            </a:r>
            <a:r>
              <a:rPr sz="2400" dirty="0">
                <a:latin typeface="Calibri"/>
                <a:cs typeface="Calibri"/>
              </a:rPr>
              <a:t> ön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eleme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gerçekleştirilecektir.</a:t>
            </a:r>
            <a:r>
              <a:rPr sz="2400" spc="-10" dirty="0">
                <a:latin typeface="Calibri"/>
                <a:cs typeface="Calibri"/>
              </a:rPr>
              <a:t> Ön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Değerlendirme </a:t>
            </a:r>
            <a:r>
              <a:rPr sz="2400" spc="-5" dirty="0">
                <a:latin typeface="Calibri"/>
                <a:cs typeface="Calibri"/>
              </a:rPr>
              <a:t> Formuna </a:t>
            </a:r>
            <a:r>
              <a:rPr sz="2400" spc="10" dirty="0">
                <a:latin typeface="Calibri"/>
                <a:cs typeface="Calibri"/>
              </a:rPr>
              <a:t>resmi </a:t>
            </a:r>
            <a:r>
              <a:rPr sz="2400" dirty="0">
                <a:latin typeface="Calibri"/>
                <a:cs typeface="Calibri"/>
              </a:rPr>
              <a:t>site </a:t>
            </a:r>
            <a:r>
              <a:rPr sz="2400" spc="-5" dirty="0">
                <a:latin typeface="Calibri"/>
                <a:cs typeface="Calibri"/>
              </a:rPr>
              <a:t>üzerinden </a:t>
            </a:r>
            <a:r>
              <a:rPr sz="2400" spc="-15" dirty="0">
                <a:latin typeface="Calibri"/>
                <a:cs typeface="Calibri"/>
              </a:rPr>
              <a:t>ulaşabilirsiniz. </a:t>
            </a:r>
            <a:r>
              <a:rPr sz="2400" spc="-10" dirty="0">
                <a:latin typeface="Calibri"/>
                <a:cs typeface="Calibri"/>
              </a:rPr>
              <a:t>Ön </a:t>
            </a:r>
            <a:r>
              <a:rPr sz="2400" spc="-5" dirty="0">
                <a:latin typeface="Calibri"/>
                <a:cs typeface="Calibri"/>
              </a:rPr>
              <a:t>değerlendirmeler </a:t>
            </a:r>
            <a:r>
              <a:rPr sz="2400" spc="10" dirty="0">
                <a:latin typeface="Calibri"/>
                <a:cs typeface="Calibri"/>
              </a:rPr>
              <a:t>sonucunda </a:t>
            </a:r>
            <a:r>
              <a:rPr sz="2400" dirty="0">
                <a:latin typeface="Calibri"/>
                <a:cs typeface="Calibri"/>
              </a:rPr>
              <a:t>ikinci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aşamaya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geçen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takımlar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4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Nisan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202</a:t>
            </a:r>
            <a:r>
              <a:rPr lang="tr-TR" sz="2400" spc="-15" dirty="0" smtClean="0">
                <a:latin typeface="Calibri"/>
                <a:cs typeface="Calibri"/>
              </a:rPr>
              <a:t>2</a:t>
            </a:r>
            <a:r>
              <a:rPr sz="2400" spc="35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tarihinde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açıklanacaktır.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99154" y="115188"/>
            <a:ext cx="500761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Değerlendirme</a:t>
            </a:r>
            <a:r>
              <a:rPr spc="80" dirty="0"/>
              <a:t> </a:t>
            </a:r>
            <a:r>
              <a:rPr spc="-35" dirty="0"/>
              <a:t>Kriterleri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359</Words>
  <Application>Microsoft Office PowerPoint</Application>
  <PresentationFormat>Geniş ekran</PresentationFormat>
  <Paragraphs>29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 MT</vt:lpstr>
      <vt:lpstr>Calibri</vt:lpstr>
      <vt:lpstr>Office Theme</vt:lpstr>
      <vt:lpstr>Nasıl Başvuru Yapılır?</vt:lpstr>
      <vt:lpstr>Nasıl Başvuru Yapılır?</vt:lpstr>
      <vt:lpstr>Nasıl Başvuru Yapılır?</vt:lpstr>
      <vt:lpstr>Nasıl Başvuru Yapılır?</vt:lpstr>
      <vt:lpstr>Nasıl Başvuru Yapılır?</vt:lpstr>
      <vt:lpstr>Başvuru Formu</vt:lpstr>
      <vt:lpstr>Başvuru Formu</vt:lpstr>
      <vt:lpstr>Takvim</vt:lpstr>
      <vt:lpstr>Değerlendirme Kriterleri</vt:lpstr>
      <vt:lpstr>Değerlendirme Kriterleri</vt:lpstr>
      <vt:lpstr>Değerlendirme Kriterleri</vt:lpstr>
      <vt:lpstr>Değerlendirme Kriterleri</vt:lpstr>
      <vt:lpstr>Değerlendirme</vt:lpstr>
      <vt:lpstr>Destek Talebi Başvurusu</vt:lpstr>
      <vt:lpstr>Teknofest hakkında tüm merak ettikleriniz için;</vt:lpstr>
      <vt:lpstr>Mustafa Kemal İlkokulu Müdürlüğü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Nasıl Başvuru Yapılır?</dc:title>
  <dc:creator>SULEYMAN</dc:creator>
  <cp:lastModifiedBy>SULEYMAN</cp:lastModifiedBy>
  <cp:revision>1</cp:revision>
  <dcterms:created xsi:type="dcterms:W3CDTF">2022-02-09T06:46:55Z</dcterms:created>
  <dcterms:modified xsi:type="dcterms:W3CDTF">2022-02-09T07:03:09Z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2020-02-21T00:00:00Z</vt:filetime>
  </property>
  <property fmtid="{D5CDD505-2E9C-101B-9397-08002B2CF9AE}" pid="3" name="LastSaved">
    <vt:filetime>2022-02-09T00:00:00Z</vt:filetime>
  </property>
</Properties>
</file>